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1"/>
  </p:notesMasterIdLst>
  <p:handoutMasterIdLst>
    <p:handoutMasterId r:id="rId32"/>
  </p:handoutMasterIdLst>
  <p:sldIdLst>
    <p:sldId id="256" r:id="rId2"/>
    <p:sldId id="257" r:id="rId3"/>
    <p:sldId id="258" r:id="rId4"/>
    <p:sldId id="259" r:id="rId5"/>
    <p:sldId id="278" r:id="rId6"/>
    <p:sldId id="283" r:id="rId7"/>
    <p:sldId id="289" r:id="rId8"/>
    <p:sldId id="260" r:id="rId9"/>
    <p:sldId id="290" r:id="rId10"/>
    <p:sldId id="291" r:id="rId11"/>
    <p:sldId id="263" r:id="rId12"/>
    <p:sldId id="265" r:id="rId13"/>
    <p:sldId id="266" r:id="rId14"/>
    <p:sldId id="269" r:id="rId15"/>
    <p:sldId id="270" r:id="rId16"/>
    <p:sldId id="274" r:id="rId17"/>
    <p:sldId id="279" r:id="rId18"/>
    <p:sldId id="285" r:id="rId19"/>
    <p:sldId id="275" r:id="rId20"/>
    <p:sldId id="276" r:id="rId21"/>
    <p:sldId id="282" r:id="rId22"/>
    <p:sldId id="288" r:id="rId23"/>
    <p:sldId id="280" r:id="rId24"/>
    <p:sldId id="271" r:id="rId25"/>
    <p:sldId id="287" r:id="rId26"/>
    <p:sldId id="286" r:id="rId27"/>
    <p:sldId id="292" r:id="rId28"/>
    <p:sldId id="293" r:id="rId29"/>
    <p:sldId id="277" r:id="rId30"/>
  </p:sldIdLst>
  <p:sldSz cx="9144000" cy="6858000" type="screen4x3"/>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82" autoAdjust="0"/>
    <p:restoredTop sz="88426" autoAdjust="0"/>
  </p:normalViewPr>
  <p:slideViewPr>
    <p:cSldViewPr>
      <p:cViewPr>
        <p:scale>
          <a:sx n="80" d="100"/>
          <a:sy n="80" d="100"/>
        </p:scale>
        <p:origin x="-1382" y="-58"/>
      </p:cViewPr>
      <p:guideLst>
        <p:guide orient="horz" pos="2160"/>
        <p:guide pos="2880"/>
      </p:guideLst>
    </p:cSldViewPr>
  </p:slideViewPr>
  <p:outlineViewPr>
    <p:cViewPr>
      <p:scale>
        <a:sx n="33" d="100"/>
        <a:sy n="33" d="100"/>
      </p:scale>
      <p:origin x="0" y="952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928" y="-102"/>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D6E354-E18D-452B-A6DF-DC2B10337653}" type="doc">
      <dgm:prSet loTypeId="urn:microsoft.com/office/officeart/2005/8/layout/hierarchy2" loCatId="hierarchy" qsTypeId="urn:microsoft.com/office/officeart/2005/8/quickstyle/simple3" qsCatId="simple" csTypeId="urn:microsoft.com/office/officeart/2005/8/colors/colorful4" csCatId="colorful" phldr="1"/>
      <dgm:spPr/>
      <dgm:t>
        <a:bodyPr/>
        <a:lstStyle/>
        <a:p>
          <a:endParaRPr lang="zh-CN" altLang="en-US"/>
        </a:p>
      </dgm:t>
    </dgm:pt>
    <dgm:pt modelId="{BFE3088B-8D43-433B-A48D-98B1BD1E0A1F}">
      <dgm:prSet phldrT="[文本]" custT="1"/>
      <dgm:spPr/>
      <dgm:t>
        <a:bodyPr/>
        <a:lstStyle/>
        <a:p>
          <a:r>
            <a:rPr lang="zh-CN" altLang="en-US" sz="2800" b="1" smtClean="0"/>
            <a:t>常规试验</a:t>
          </a:r>
          <a:endParaRPr lang="zh-CN" altLang="en-US" sz="1600" b="1"/>
        </a:p>
      </dgm:t>
    </dgm:pt>
    <dgm:pt modelId="{B55F76F3-FCF2-43CF-9AA1-AD9187DC2AE9}" type="parTrans" cxnId="{BB52FCE1-3424-472D-89F2-6FD816D3C932}">
      <dgm:prSet/>
      <dgm:spPr/>
      <dgm:t>
        <a:bodyPr/>
        <a:lstStyle/>
        <a:p>
          <a:endParaRPr lang="zh-CN" altLang="en-US" b="1"/>
        </a:p>
      </dgm:t>
    </dgm:pt>
    <dgm:pt modelId="{B1C1CB6E-C3C3-496F-9260-A1250EF87C2A}" type="sibTrans" cxnId="{BB52FCE1-3424-472D-89F2-6FD816D3C932}">
      <dgm:prSet/>
      <dgm:spPr/>
      <dgm:t>
        <a:bodyPr/>
        <a:lstStyle/>
        <a:p>
          <a:endParaRPr lang="zh-CN" altLang="en-US" b="1"/>
        </a:p>
      </dgm:t>
    </dgm:pt>
    <dgm:pt modelId="{3EB5F35E-4C70-4962-86E2-6F303FF14638}">
      <dgm:prSet phldrT="[文本]" custT="1"/>
      <dgm:spPr/>
      <dgm:t>
        <a:bodyPr/>
        <a:lstStyle/>
        <a:p>
          <a:r>
            <a:rPr lang="zh-CN" altLang="en-US" sz="2000" b="1" smtClean="0"/>
            <a:t>岩石</a:t>
          </a:r>
          <a:endParaRPr lang="zh-CN" altLang="en-US" sz="2000" b="1"/>
        </a:p>
      </dgm:t>
    </dgm:pt>
    <dgm:pt modelId="{5A528F7C-EC23-49F8-BC47-6E1452D709A2}" type="parTrans" cxnId="{7DCBC7E1-3C6F-4201-B6A8-F752E3628439}">
      <dgm:prSet/>
      <dgm:spPr/>
      <dgm:t>
        <a:bodyPr/>
        <a:lstStyle/>
        <a:p>
          <a:endParaRPr lang="zh-CN" altLang="en-US" b="1"/>
        </a:p>
      </dgm:t>
    </dgm:pt>
    <dgm:pt modelId="{D795B35B-E358-4BE5-B7D1-B385B991FE5D}" type="sibTrans" cxnId="{7DCBC7E1-3C6F-4201-B6A8-F752E3628439}">
      <dgm:prSet/>
      <dgm:spPr/>
      <dgm:t>
        <a:bodyPr/>
        <a:lstStyle/>
        <a:p>
          <a:endParaRPr lang="zh-CN" altLang="en-US" b="1"/>
        </a:p>
      </dgm:t>
    </dgm:pt>
    <dgm:pt modelId="{3E4CDE41-6915-4098-B7B4-192059901C58}">
      <dgm:prSet phldrT="[文本]" custT="1"/>
      <dgm:spPr/>
      <dgm:t>
        <a:bodyPr/>
        <a:lstStyle/>
        <a:p>
          <a:r>
            <a:rPr lang="zh-CN" altLang="en-US" sz="1600" b="1" smtClean="0"/>
            <a:t>单轴压缩</a:t>
          </a:r>
          <a:endParaRPr lang="zh-CN" altLang="en-US" sz="1600" b="1"/>
        </a:p>
      </dgm:t>
    </dgm:pt>
    <dgm:pt modelId="{1E396FEA-A8EE-4004-9319-F06DFB64F3EB}" type="parTrans" cxnId="{2F7F3555-AB5A-4653-B2F8-3FFA978EA2D0}">
      <dgm:prSet/>
      <dgm:spPr/>
      <dgm:t>
        <a:bodyPr/>
        <a:lstStyle/>
        <a:p>
          <a:endParaRPr lang="zh-CN" altLang="en-US" b="1"/>
        </a:p>
      </dgm:t>
    </dgm:pt>
    <dgm:pt modelId="{20A7F018-AD8B-47EC-8A31-A2BC65EB9BD7}" type="sibTrans" cxnId="{2F7F3555-AB5A-4653-B2F8-3FFA978EA2D0}">
      <dgm:prSet/>
      <dgm:spPr/>
      <dgm:t>
        <a:bodyPr/>
        <a:lstStyle/>
        <a:p>
          <a:endParaRPr lang="zh-CN" altLang="en-US" b="1"/>
        </a:p>
      </dgm:t>
    </dgm:pt>
    <dgm:pt modelId="{5CAFCCC1-A6A7-4EA2-BA03-CEBB8E68AA87}">
      <dgm:prSet phldrT="[文本]" custT="1"/>
      <dgm:spPr/>
      <dgm:t>
        <a:bodyPr/>
        <a:lstStyle/>
        <a:p>
          <a:r>
            <a:rPr lang="zh-CN" altLang="en-US" sz="1600" b="1" smtClean="0"/>
            <a:t>三轴压缩</a:t>
          </a:r>
          <a:endParaRPr lang="zh-CN" altLang="en-US" sz="1600" b="1"/>
        </a:p>
      </dgm:t>
    </dgm:pt>
    <dgm:pt modelId="{F560F785-F814-43E7-9385-F796A8C33649}" type="parTrans" cxnId="{8B62CB3B-7D66-4BC2-BADA-EF8A962015A4}">
      <dgm:prSet/>
      <dgm:spPr/>
      <dgm:t>
        <a:bodyPr/>
        <a:lstStyle/>
        <a:p>
          <a:endParaRPr lang="zh-CN" altLang="en-US" b="1"/>
        </a:p>
      </dgm:t>
    </dgm:pt>
    <dgm:pt modelId="{56812A21-E461-4F7D-9892-B85D7F2E2896}" type="sibTrans" cxnId="{8B62CB3B-7D66-4BC2-BADA-EF8A962015A4}">
      <dgm:prSet/>
      <dgm:spPr/>
      <dgm:t>
        <a:bodyPr/>
        <a:lstStyle/>
        <a:p>
          <a:endParaRPr lang="zh-CN" altLang="en-US" b="1"/>
        </a:p>
      </dgm:t>
    </dgm:pt>
    <dgm:pt modelId="{282C6AEE-9B4E-4876-B611-369E60150E26}">
      <dgm:prSet phldrT="[文本]" custT="1"/>
      <dgm:spPr/>
      <dgm:t>
        <a:bodyPr/>
        <a:lstStyle/>
        <a:p>
          <a:r>
            <a:rPr lang="zh-CN" altLang="en-US" sz="2000" b="1" smtClean="0"/>
            <a:t>土</a:t>
          </a:r>
          <a:endParaRPr lang="zh-CN" altLang="en-US" sz="2000" b="1"/>
        </a:p>
      </dgm:t>
    </dgm:pt>
    <dgm:pt modelId="{E1B7019A-8469-4A6F-8D56-D3E71E69C4A7}" type="parTrans" cxnId="{FE2A0E72-F666-4B3F-9354-BEBDD4C5A2AB}">
      <dgm:prSet/>
      <dgm:spPr/>
      <dgm:t>
        <a:bodyPr/>
        <a:lstStyle/>
        <a:p>
          <a:endParaRPr lang="zh-CN" altLang="en-US" b="1"/>
        </a:p>
      </dgm:t>
    </dgm:pt>
    <dgm:pt modelId="{EB569230-380A-458E-8E93-85339DDD2A4D}" type="sibTrans" cxnId="{FE2A0E72-F666-4B3F-9354-BEBDD4C5A2AB}">
      <dgm:prSet/>
      <dgm:spPr/>
      <dgm:t>
        <a:bodyPr/>
        <a:lstStyle/>
        <a:p>
          <a:endParaRPr lang="zh-CN" altLang="en-US" b="1"/>
        </a:p>
      </dgm:t>
    </dgm:pt>
    <dgm:pt modelId="{FD4CA357-CBB7-4B05-817E-95E7C32451A6}">
      <dgm:prSet phldrT="[文本]" custT="1"/>
      <dgm:spPr/>
      <dgm:t>
        <a:bodyPr/>
        <a:lstStyle/>
        <a:p>
          <a:r>
            <a:rPr lang="zh-CN" altLang="en-US" sz="1600" b="1" smtClean="0"/>
            <a:t>室内压缩（固结实验）</a:t>
          </a:r>
          <a:endParaRPr lang="zh-CN" altLang="en-US" sz="1600" b="1"/>
        </a:p>
      </dgm:t>
    </dgm:pt>
    <dgm:pt modelId="{0D9D053B-181F-4AD5-BA18-322F3E1E92AC}" type="parTrans" cxnId="{DE0B04B4-61F7-47CF-81F2-8F09ACF17ACE}">
      <dgm:prSet/>
      <dgm:spPr/>
      <dgm:t>
        <a:bodyPr/>
        <a:lstStyle/>
        <a:p>
          <a:endParaRPr lang="zh-CN" altLang="en-US" b="1"/>
        </a:p>
      </dgm:t>
    </dgm:pt>
    <dgm:pt modelId="{9DF60AC8-34F1-4FB4-9E70-0946C04F9404}" type="sibTrans" cxnId="{DE0B04B4-61F7-47CF-81F2-8F09ACF17ACE}">
      <dgm:prSet/>
      <dgm:spPr/>
      <dgm:t>
        <a:bodyPr/>
        <a:lstStyle/>
        <a:p>
          <a:endParaRPr lang="zh-CN" altLang="en-US" b="1"/>
        </a:p>
      </dgm:t>
    </dgm:pt>
    <dgm:pt modelId="{D5075858-D991-4E79-AEFC-BB6039235658}">
      <dgm:prSet phldrT="[文本]"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sz="1600" b="1" smtClean="0"/>
            <a:t>剪切试验</a:t>
          </a:r>
        </a:p>
      </dgm:t>
    </dgm:pt>
    <dgm:pt modelId="{3B375CC0-F3FB-48D2-8398-AC2581C5ECB9}" type="parTrans" cxnId="{752B35C4-127F-4ABC-B571-C007B1F0B135}">
      <dgm:prSet/>
      <dgm:spPr/>
      <dgm:t>
        <a:bodyPr/>
        <a:lstStyle/>
        <a:p>
          <a:endParaRPr lang="zh-CN" altLang="en-US" b="1"/>
        </a:p>
      </dgm:t>
    </dgm:pt>
    <dgm:pt modelId="{43A983FA-D703-4C37-AC09-395F549E79EF}" type="sibTrans" cxnId="{752B35C4-127F-4ABC-B571-C007B1F0B135}">
      <dgm:prSet/>
      <dgm:spPr/>
      <dgm:t>
        <a:bodyPr/>
        <a:lstStyle/>
        <a:p>
          <a:endParaRPr lang="zh-CN" altLang="en-US" b="1"/>
        </a:p>
      </dgm:t>
    </dgm:pt>
    <dgm:pt modelId="{6641FD71-CEFD-4610-90B3-55BE827B884E}">
      <dgm:prSet phldrT="[文本]" custT="1"/>
      <dgm:spPr/>
      <dgm:t>
        <a:bodyPr/>
        <a:lstStyle/>
        <a:p>
          <a:r>
            <a:rPr lang="zh-CN" altLang="en-US" sz="1600" b="1" smtClean="0"/>
            <a:t>剪切试验</a:t>
          </a:r>
          <a:endParaRPr lang="zh-CN" altLang="en-US" sz="1600" b="1"/>
        </a:p>
      </dgm:t>
    </dgm:pt>
    <dgm:pt modelId="{651EB32A-CB62-4D7D-BC04-6F57B707509F}" type="parTrans" cxnId="{697139DF-73F2-4934-B068-90520C7FA941}">
      <dgm:prSet/>
      <dgm:spPr/>
      <dgm:t>
        <a:bodyPr/>
        <a:lstStyle/>
        <a:p>
          <a:endParaRPr lang="zh-CN" altLang="en-US" b="1"/>
        </a:p>
      </dgm:t>
    </dgm:pt>
    <dgm:pt modelId="{11136FAE-4AAB-4328-90C3-18C94D5A14AD}" type="sibTrans" cxnId="{697139DF-73F2-4934-B068-90520C7FA941}">
      <dgm:prSet/>
      <dgm:spPr/>
      <dgm:t>
        <a:bodyPr/>
        <a:lstStyle/>
        <a:p>
          <a:endParaRPr lang="zh-CN" altLang="en-US" b="1"/>
        </a:p>
      </dgm:t>
    </dgm:pt>
    <dgm:pt modelId="{BFACC6A2-E60F-4BD5-98E9-A8220D9A0EEE}">
      <dgm:prSet phldrT="[文本]"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sz="1200" b="1" smtClean="0"/>
            <a:t>无侧限抗压强度（单轴试验）</a:t>
          </a:r>
        </a:p>
      </dgm:t>
    </dgm:pt>
    <dgm:pt modelId="{9CABA00E-17F8-4393-9189-7FAA7E0F4B88}" type="parTrans" cxnId="{94E5D124-17DB-4E82-8D47-88B14E3BA77C}">
      <dgm:prSet/>
      <dgm:spPr/>
      <dgm:t>
        <a:bodyPr/>
        <a:lstStyle/>
        <a:p>
          <a:endParaRPr lang="zh-CN" altLang="en-US" b="1"/>
        </a:p>
      </dgm:t>
    </dgm:pt>
    <dgm:pt modelId="{DAD9475B-1630-4F9D-A122-6A57628F064D}" type="sibTrans" cxnId="{94E5D124-17DB-4E82-8D47-88B14E3BA77C}">
      <dgm:prSet/>
      <dgm:spPr/>
      <dgm:t>
        <a:bodyPr/>
        <a:lstStyle/>
        <a:p>
          <a:endParaRPr lang="zh-CN" altLang="en-US" b="1"/>
        </a:p>
      </dgm:t>
    </dgm:pt>
    <dgm:pt modelId="{394A31B6-CEF3-4DE0-B20B-0000482A1B48}">
      <dgm:prSet phldrT="[文本]"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sz="1200" b="1" smtClean="0"/>
            <a:t>直接剪切</a:t>
          </a:r>
        </a:p>
      </dgm:t>
    </dgm:pt>
    <dgm:pt modelId="{CE9046CD-4E7E-4D8F-A192-30A82FB7131B}" type="parTrans" cxnId="{F84AA6E4-6823-4736-B511-DDB60FD64F79}">
      <dgm:prSet/>
      <dgm:spPr/>
      <dgm:t>
        <a:bodyPr/>
        <a:lstStyle/>
        <a:p>
          <a:endParaRPr lang="zh-CN" altLang="en-US" b="1"/>
        </a:p>
      </dgm:t>
    </dgm:pt>
    <dgm:pt modelId="{5C3B26FB-0808-4C49-8EBD-4EC090C691C8}" type="sibTrans" cxnId="{F84AA6E4-6823-4736-B511-DDB60FD64F79}">
      <dgm:prSet/>
      <dgm:spPr/>
      <dgm:t>
        <a:bodyPr/>
        <a:lstStyle/>
        <a:p>
          <a:endParaRPr lang="zh-CN" altLang="en-US" b="1"/>
        </a:p>
      </dgm:t>
    </dgm:pt>
    <dgm:pt modelId="{01B7B440-EE83-487D-AB3A-0C54B7EC7D8B}">
      <dgm:prSet phldrT="[文本]"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sz="1200" b="1" smtClean="0"/>
            <a:t>三轴压缩</a:t>
          </a:r>
        </a:p>
      </dgm:t>
    </dgm:pt>
    <dgm:pt modelId="{5F7B5EDA-C585-49C9-9352-719D67C1D345}" type="parTrans" cxnId="{DE228478-B719-4C18-ADF3-957195152111}">
      <dgm:prSet/>
      <dgm:spPr/>
      <dgm:t>
        <a:bodyPr/>
        <a:lstStyle/>
        <a:p>
          <a:endParaRPr lang="zh-CN" altLang="en-US" b="1"/>
        </a:p>
      </dgm:t>
    </dgm:pt>
    <dgm:pt modelId="{76F6E01C-4C9C-41F3-A772-0633949DCB5F}" type="sibTrans" cxnId="{DE228478-B719-4C18-ADF3-957195152111}">
      <dgm:prSet/>
      <dgm:spPr/>
      <dgm:t>
        <a:bodyPr/>
        <a:lstStyle/>
        <a:p>
          <a:endParaRPr lang="zh-CN" altLang="en-US" b="1"/>
        </a:p>
      </dgm:t>
    </dgm:pt>
    <dgm:pt modelId="{EC83E657-16FE-4E76-80E0-93E1A5A95B06}">
      <dgm:prSet phldrT="[文本]" custT="1"/>
      <dgm:spPr/>
      <dgm:t>
        <a:bodyPr/>
        <a:lstStyle/>
        <a:p>
          <a:r>
            <a:rPr lang="zh-CN" altLang="en-US" sz="1600" b="1" smtClean="0"/>
            <a:t>抗拉试验</a:t>
          </a:r>
          <a:endParaRPr lang="zh-CN" altLang="en-US" sz="1600" b="1"/>
        </a:p>
      </dgm:t>
    </dgm:pt>
    <dgm:pt modelId="{48D85F63-FE11-44F4-86DD-30704802AAF3}" type="parTrans" cxnId="{D9E72A26-BD72-4673-AE85-374F0F55EE75}">
      <dgm:prSet/>
      <dgm:spPr/>
      <dgm:t>
        <a:bodyPr/>
        <a:lstStyle/>
        <a:p>
          <a:endParaRPr lang="zh-CN" altLang="en-US" b="1"/>
        </a:p>
      </dgm:t>
    </dgm:pt>
    <dgm:pt modelId="{6017821E-E7C5-4D90-8973-ED65CF4EF348}" type="sibTrans" cxnId="{D9E72A26-BD72-4673-AE85-374F0F55EE75}">
      <dgm:prSet/>
      <dgm:spPr/>
      <dgm:t>
        <a:bodyPr/>
        <a:lstStyle/>
        <a:p>
          <a:endParaRPr lang="zh-CN" altLang="en-US" b="1"/>
        </a:p>
      </dgm:t>
    </dgm:pt>
    <dgm:pt modelId="{9DAAC4A6-48A7-493F-84C8-5AEF6EBFCC37}">
      <dgm:prSet custT="1"/>
      <dgm:spPr/>
      <dgm:t>
        <a:bodyPr/>
        <a:lstStyle/>
        <a:p>
          <a:r>
            <a:rPr lang="zh-CN" altLang="en-US" sz="1200" b="1" smtClean="0">
              <a:latin typeface="+mn-lt"/>
              <a:ea typeface="+mn-ea"/>
              <a:cs typeface="+mn-cs"/>
            </a:rPr>
            <a:t>单轴抗压强度、弹性模量和泊松比等力学参数</a:t>
          </a:r>
          <a:endParaRPr lang="zh-CN" altLang="en-US" sz="1200" b="1"/>
        </a:p>
      </dgm:t>
    </dgm:pt>
    <dgm:pt modelId="{BB1990F9-2CFE-4AB0-9920-FFC36117E192}" type="parTrans" cxnId="{D29DD44D-DBE6-414E-A87E-AA20E48802A4}">
      <dgm:prSet/>
      <dgm:spPr/>
      <dgm:t>
        <a:bodyPr/>
        <a:lstStyle/>
        <a:p>
          <a:endParaRPr lang="zh-CN" altLang="en-US" b="1"/>
        </a:p>
      </dgm:t>
    </dgm:pt>
    <dgm:pt modelId="{FED5D307-A429-4BEB-AA31-E30932123C3C}" type="sibTrans" cxnId="{D29DD44D-DBE6-414E-A87E-AA20E48802A4}">
      <dgm:prSet/>
      <dgm:spPr/>
      <dgm:t>
        <a:bodyPr/>
        <a:lstStyle/>
        <a:p>
          <a:endParaRPr lang="zh-CN" altLang="en-US" b="1"/>
        </a:p>
      </dgm:t>
    </dgm:pt>
    <dgm:pt modelId="{4C814682-CD08-46E4-805B-E5E8CB83C6D8}">
      <dgm:prSet phldrT="[文本]" custT="1"/>
      <dgm:spPr/>
      <dgm:t>
        <a:bodyPr/>
        <a:lstStyle/>
        <a:p>
          <a:r>
            <a:rPr lang="zh-CN" altLang="en-US" sz="1200" b="1" smtClean="0">
              <a:latin typeface="+mn-lt"/>
              <a:ea typeface="+mn-ea"/>
              <a:cs typeface="+mn-cs"/>
            </a:rPr>
            <a:t>不同围压下的抗压强度、内摩擦角、内聚力</a:t>
          </a:r>
          <a:endParaRPr lang="zh-CN" altLang="en-US" sz="1200" b="1"/>
        </a:p>
      </dgm:t>
    </dgm:pt>
    <dgm:pt modelId="{43FC78CF-AC62-445A-A9E9-9A33079329EC}" type="parTrans" cxnId="{7A433BB9-7EA7-4057-B9A5-C51DE66DA4DD}">
      <dgm:prSet/>
      <dgm:spPr/>
      <dgm:t>
        <a:bodyPr/>
        <a:lstStyle/>
        <a:p>
          <a:endParaRPr lang="zh-CN" altLang="en-US" b="1"/>
        </a:p>
      </dgm:t>
    </dgm:pt>
    <dgm:pt modelId="{2FF41F6F-E4C5-4D51-A032-A85F46871A16}" type="sibTrans" cxnId="{7A433BB9-7EA7-4057-B9A5-C51DE66DA4DD}">
      <dgm:prSet/>
      <dgm:spPr/>
      <dgm:t>
        <a:bodyPr/>
        <a:lstStyle/>
        <a:p>
          <a:endParaRPr lang="zh-CN" altLang="en-US" b="1"/>
        </a:p>
      </dgm:t>
    </dgm:pt>
    <dgm:pt modelId="{53DCE181-41D4-48DF-99FE-54A98A149DBF}">
      <dgm:prSet phldrT="[文本]" custT="1"/>
      <dgm:spPr/>
      <dgm:t>
        <a:bodyPr/>
        <a:lstStyle/>
        <a:p>
          <a:r>
            <a:rPr lang="zh-CN" altLang="en-US" sz="1200" b="1" smtClean="0">
              <a:latin typeface="+mn-lt"/>
              <a:ea typeface="+mn-ea"/>
              <a:cs typeface="+mn-cs"/>
            </a:rPr>
            <a:t>正应力和剪切力关系，黏聚力和摩擦角</a:t>
          </a:r>
          <a:endParaRPr lang="zh-CN" altLang="en-US" sz="1200" b="1"/>
        </a:p>
      </dgm:t>
    </dgm:pt>
    <dgm:pt modelId="{6CAFD1B8-7085-4710-A8AD-BCD4F3ECC1D1}" type="parTrans" cxnId="{83D7F378-E632-4B6F-BDE9-D818CAE178B2}">
      <dgm:prSet/>
      <dgm:spPr/>
      <dgm:t>
        <a:bodyPr/>
        <a:lstStyle/>
        <a:p>
          <a:endParaRPr lang="zh-CN" altLang="en-US" b="1"/>
        </a:p>
      </dgm:t>
    </dgm:pt>
    <dgm:pt modelId="{41838AF4-EA50-4BFE-AECD-C46676025650}" type="sibTrans" cxnId="{83D7F378-E632-4B6F-BDE9-D818CAE178B2}">
      <dgm:prSet/>
      <dgm:spPr/>
      <dgm:t>
        <a:bodyPr/>
        <a:lstStyle/>
        <a:p>
          <a:endParaRPr lang="zh-CN" altLang="en-US" b="1"/>
        </a:p>
      </dgm:t>
    </dgm:pt>
    <dgm:pt modelId="{2BF0DF9D-E6FD-4A25-82F1-101A08E39D4F}">
      <dgm:prSet phldrT="[文本]" custT="1"/>
      <dgm:spPr/>
      <dgm:t>
        <a:bodyPr/>
        <a:lstStyle/>
        <a:p>
          <a:r>
            <a:rPr lang="zh-CN" altLang="en-US" sz="1200" b="1" smtClean="0"/>
            <a:t>抗拉强度</a:t>
          </a:r>
          <a:endParaRPr lang="zh-CN" altLang="en-US" sz="1200" b="1"/>
        </a:p>
      </dgm:t>
    </dgm:pt>
    <dgm:pt modelId="{72A3F723-3127-4CB9-BAC5-4619E85CC4AA}" type="parTrans" cxnId="{BCEE7ECC-0C4E-4E7E-8147-61130E91BCF6}">
      <dgm:prSet/>
      <dgm:spPr/>
      <dgm:t>
        <a:bodyPr/>
        <a:lstStyle/>
        <a:p>
          <a:endParaRPr lang="zh-CN" altLang="en-US" b="1"/>
        </a:p>
      </dgm:t>
    </dgm:pt>
    <dgm:pt modelId="{114A8F24-2C0F-497A-9383-08908B27F4AF}" type="sibTrans" cxnId="{BCEE7ECC-0C4E-4E7E-8147-61130E91BCF6}">
      <dgm:prSet/>
      <dgm:spPr/>
      <dgm:t>
        <a:bodyPr/>
        <a:lstStyle/>
        <a:p>
          <a:endParaRPr lang="zh-CN" altLang="en-US" b="1"/>
        </a:p>
      </dgm:t>
    </dgm:pt>
    <dgm:pt modelId="{9FA068C8-DC4F-4A49-ADE4-CA5DE0E585FD}">
      <dgm:prSet phldrT="[文本]" custT="1"/>
      <dgm:spPr/>
      <dgm:t>
        <a:bodyPr/>
        <a:lstStyle/>
        <a:p>
          <a:r>
            <a:rPr lang="zh-CN" altLang="en-US" sz="1200" b="1" smtClean="0">
              <a:latin typeface="+mn-lt"/>
              <a:ea typeface="+mn-ea"/>
              <a:cs typeface="+mn-cs"/>
            </a:rPr>
            <a:t>压缩系数</a:t>
          </a:r>
          <a:r>
            <a:rPr lang="en-US" sz="1200" b="1" i="1" smtClean="0">
              <a:latin typeface="+mn-lt"/>
              <a:ea typeface="+mn-ea"/>
              <a:cs typeface="+mn-cs"/>
            </a:rPr>
            <a:t>a</a:t>
          </a:r>
          <a:r>
            <a:rPr lang="en-US" sz="1200" b="1" baseline="-25000" smtClean="0">
              <a:latin typeface="+mn-lt"/>
              <a:ea typeface="+mn-ea"/>
              <a:cs typeface="+mn-cs"/>
            </a:rPr>
            <a:t>v</a:t>
          </a:r>
          <a:r>
            <a:rPr lang="zh-CN" altLang="en-US" sz="1200" b="1" smtClean="0">
              <a:latin typeface="+mn-lt"/>
              <a:ea typeface="+mn-ea"/>
              <a:cs typeface="+mn-cs"/>
            </a:rPr>
            <a:t>、压缩指数</a:t>
          </a:r>
          <a:r>
            <a:rPr lang="en-US" sz="1200" b="1" i="1" smtClean="0">
              <a:latin typeface="+mn-lt"/>
              <a:ea typeface="+mn-ea"/>
              <a:cs typeface="+mn-cs"/>
            </a:rPr>
            <a:t>C</a:t>
          </a:r>
          <a:r>
            <a:rPr lang="en-US" sz="1200" b="1" baseline="-25000" smtClean="0">
              <a:latin typeface="+mn-lt"/>
              <a:ea typeface="+mn-ea"/>
              <a:cs typeface="+mn-cs"/>
            </a:rPr>
            <a:t>c</a:t>
          </a:r>
          <a:r>
            <a:rPr lang="zh-CN" altLang="en-US" sz="1200" b="1" smtClean="0">
              <a:latin typeface="+mn-lt"/>
              <a:ea typeface="+mn-ea"/>
              <a:cs typeface="+mn-cs"/>
            </a:rPr>
            <a:t>及固结系数</a:t>
          </a:r>
          <a:r>
            <a:rPr lang="en-US" sz="1200" b="1" i="1" smtClean="0">
              <a:latin typeface="+mn-lt"/>
              <a:ea typeface="+mn-ea"/>
              <a:cs typeface="+mn-cs"/>
            </a:rPr>
            <a:t>C</a:t>
          </a:r>
          <a:r>
            <a:rPr lang="en-US" sz="1200" b="1" baseline="-25000" smtClean="0">
              <a:latin typeface="+mn-lt"/>
              <a:ea typeface="+mn-ea"/>
              <a:cs typeface="+mn-cs"/>
            </a:rPr>
            <a:t>v</a:t>
          </a:r>
          <a:endParaRPr lang="zh-CN" altLang="en-US" sz="1200" b="1"/>
        </a:p>
      </dgm:t>
    </dgm:pt>
    <dgm:pt modelId="{A40974EE-4E47-4B6A-B579-E99D5FE998FA}" type="parTrans" cxnId="{8BEDCBAD-4370-425A-B027-8D0E19D4C8EF}">
      <dgm:prSet/>
      <dgm:spPr/>
      <dgm:t>
        <a:bodyPr/>
        <a:lstStyle/>
        <a:p>
          <a:endParaRPr lang="zh-CN" altLang="en-US" b="1"/>
        </a:p>
      </dgm:t>
    </dgm:pt>
    <dgm:pt modelId="{FA5BB82D-AFAD-49FA-9FF0-D94378A2F57B}" type="sibTrans" cxnId="{8BEDCBAD-4370-425A-B027-8D0E19D4C8EF}">
      <dgm:prSet/>
      <dgm:spPr/>
      <dgm:t>
        <a:bodyPr/>
        <a:lstStyle/>
        <a:p>
          <a:endParaRPr lang="zh-CN" altLang="en-US" b="1"/>
        </a:p>
      </dgm:t>
    </dgm:pt>
    <dgm:pt modelId="{E228A433-5BB4-4C51-9AA6-448987009794}">
      <dgm:prSet phldrT="[文本]"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sz="1200" b="1" smtClean="0"/>
            <a:t>抗剪强度</a:t>
          </a:r>
        </a:p>
      </dgm:t>
    </dgm:pt>
    <dgm:pt modelId="{BF023A48-6F54-4A14-83EA-C84D52D7AE3B}" type="parTrans" cxnId="{77170F38-275A-455C-98D2-66908A108005}">
      <dgm:prSet/>
      <dgm:spPr/>
      <dgm:t>
        <a:bodyPr/>
        <a:lstStyle/>
        <a:p>
          <a:endParaRPr lang="zh-CN" altLang="en-US" b="1"/>
        </a:p>
      </dgm:t>
    </dgm:pt>
    <dgm:pt modelId="{4E2EBAD1-C26C-4D29-B652-4ADB5FD08FDB}" type="sibTrans" cxnId="{77170F38-275A-455C-98D2-66908A108005}">
      <dgm:prSet/>
      <dgm:spPr/>
      <dgm:t>
        <a:bodyPr/>
        <a:lstStyle/>
        <a:p>
          <a:endParaRPr lang="zh-CN" altLang="en-US" b="1"/>
        </a:p>
      </dgm:t>
    </dgm:pt>
    <dgm:pt modelId="{4AE473BC-C1CC-419C-966D-B06D29AC1D0C}">
      <dgm:prSet phldrT="[文本]"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sz="1200" b="1" smtClean="0"/>
            <a:t>抗剪强度、内摩擦角、内聚力</a:t>
          </a:r>
        </a:p>
      </dgm:t>
    </dgm:pt>
    <dgm:pt modelId="{89988D40-A905-4EF6-A11C-E2B78C4FCD6A}" type="parTrans" cxnId="{A3416F07-502F-4D86-8B73-9FFBBE17612C}">
      <dgm:prSet/>
      <dgm:spPr/>
      <dgm:t>
        <a:bodyPr/>
        <a:lstStyle/>
        <a:p>
          <a:endParaRPr lang="zh-CN" altLang="en-US" b="1"/>
        </a:p>
      </dgm:t>
    </dgm:pt>
    <dgm:pt modelId="{A81CE1D0-6345-45B2-AE4D-AC8DD486C787}" type="sibTrans" cxnId="{A3416F07-502F-4D86-8B73-9FFBBE17612C}">
      <dgm:prSet/>
      <dgm:spPr/>
      <dgm:t>
        <a:bodyPr/>
        <a:lstStyle/>
        <a:p>
          <a:endParaRPr lang="zh-CN" altLang="en-US" b="1"/>
        </a:p>
      </dgm:t>
    </dgm:pt>
    <dgm:pt modelId="{12C5E588-D790-4703-ACDE-DC07BA25C75F}">
      <dgm:prSet phldrT="[文本]"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sz="1200" b="1" smtClean="0"/>
            <a:t>抗压强度</a:t>
          </a:r>
        </a:p>
      </dgm:t>
    </dgm:pt>
    <dgm:pt modelId="{4C0EE59B-95F6-4ECF-8751-4720EA4D5F1C}" type="parTrans" cxnId="{551410E4-4DDA-4E98-B825-9DD0587ED01D}">
      <dgm:prSet/>
      <dgm:spPr/>
      <dgm:t>
        <a:bodyPr/>
        <a:lstStyle/>
        <a:p>
          <a:endParaRPr lang="zh-CN" altLang="en-US" b="1"/>
        </a:p>
      </dgm:t>
    </dgm:pt>
    <dgm:pt modelId="{1DBBAB06-765D-42B5-9496-4EC1F8FD5B29}" type="sibTrans" cxnId="{551410E4-4DDA-4E98-B825-9DD0587ED01D}">
      <dgm:prSet/>
      <dgm:spPr/>
      <dgm:t>
        <a:bodyPr/>
        <a:lstStyle/>
        <a:p>
          <a:endParaRPr lang="zh-CN" altLang="en-US" b="1"/>
        </a:p>
      </dgm:t>
    </dgm:pt>
    <dgm:pt modelId="{7922F493-214B-4560-ADF7-964CC2784F8D}" type="pres">
      <dgm:prSet presAssocID="{A0D6E354-E18D-452B-A6DF-DC2B10337653}" presName="diagram" presStyleCnt="0">
        <dgm:presLayoutVars>
          <dgm:chPref val="1"/>
          <dgm:dir/>
          <dgm:animOne val="branch"/>
          <dgm:animLvl val="lvl"/>
          <dgm:resizeHandles val="exact"/>
        </dgm:presLayoutVars>
      </dgm:prSet>
      <dgm:spPr/>
      <dgm:t>
        <a:bodyPr/>
        <a:lstStyle/>
        <a:p>
          <a:endParaRPr lang="zh-CN" altLang="en-US"/>
        </a:p>
      </dgm:t>
    </dgm:pt>
    <dgm:pt modelId="{5355DEA3-D6B0-4FB5-9611-E5C4B8151DB5}" type="pres">
      <dgm:prSet presAssocID="{BFE3088B-8D43-433B-A48D-98B1BD1E0A1F}" presName="root1" presStyleCnt="0"/>
      <dgm:spPr/>
    </dgm:pt>
    <dgm:pt modelId="{0B95FC33-8914-4AEA-9545-E6BDF13140DC}" type="pres">
      <dgm:prSet presAssocID="{BFE3088B-8D43-433B-A48D-98B1BD1E0A1F}" presName="LevelOneTextNode" presStyleLbl="node0" presStyleIdx="0" presStyleCnt="1" custScaleX="64258" custScaleY="427435">
        <dgm:presLayoutVars>
          <dgm:chPref val="3"/>
        </dgm:presLayoutVars>
      </dgm:prSet>
      <dgm:spPr/>
      <dgm:t>
        <a:bodyPr/>
        <a:lstStyle/>
        <a:p>
          <a:endParaRPr lang="zh-CN" altLang="en-US"/>
        </a:p>
      </dgm:t>
    </dgm:pt>
    <dgm:pt modelId="{88846FD9-0FB8-43BD-B6A2-BB1241BDEF3E}" type="pres">
      <dgm:prSet presAssocID="{BFE3088B-8D43-433B-A48D-98B1BD1E0A1F}" presName="level2hierChild" presStyleCnt="0"/>
      <dgm:spPr/>
    </dgm:pt>
    <dgm:pt modelId="{21141699-FD11-4E0F-BEEE-65458F0048A6}" type="pres">
      <dgm:prSet presAssocID="{5A528F7C-EC23-49F8-BC47-6E1452D709A2}" presName="conn2-1" presStyleLbl="parChTrans1D2" presStyleIdx="0" presStyleCnt="2"/>
      <dgm:spPr/>
      <dgm:t>
        <a:bodyPr/>
        <a:lstStyle/>
        <a:p>
          <a:endParaRPr lang="zh-CN" altLang="en-US"/>
        </a:p>
      </dgm:t>
    </dgm:pt>
    <dgm:pt modelId="{0B119A5C-4C4F-4FB1-892C-016374B366EF}" type="pres">
      <dgm:prSet presAssocID="{5A528F7C-EC23-49F8-BC47-6E1452D709A2}" presName="connTx" presStyleLbl="parChTrans1D2" presStyleIdx="0" presStyleCnt="2"/>
      <dgm:spPr/>
      <dgm:t>
        <a:bodyPr/>
        <a:lstStyle/>
        <a:p>
          <a:endParaRPr lang="zh-CN" altLang="en-US"/>
        </a:p>
      </dgm:t>
    </dgm:pt>
    <dgm:pt modelId="{D028381A-C4D3-4F92-97ED-732B1D47F25B}" type="pres">
      <dgm:prSet presAssocID="{3EB5F35E-4C70-4962-86E2-6F303FF14638}" presName="root2" presStyleCnt="0"/>
      <dgm:spPr/>
    </dgm:pt>
    <dgm:pt modelId="{54BE23AB-6D7B-4236-8255-BD543F2E9EF7}" type="pres">
      <dgm:prSet presAssocID="{3EB5F35E-4C70-4962-86E2-6F303FF14638}" presName="LevelTwoTextNode" presStyleLbl="node2" presStyleIdx="0" presStyleCnt="2" custScaleX="42592" custScaleY="127629">
        <dgm:presLayoutVars>
          <dgm:chPref val="3"/>
        </dgm:presLayoutVars>
      </dgm:prSet>
      <dgm:spPr/>
      <dgm:t>
        <a:bodyPr/>
        <a:lstStyle/>
        <a:p>
          <a:endParaRPr lang="zh-CN" altLang="en-US"/>
        </a:p>
      </dgm:t>
    </dgm:pt>
    <dgm:pt modelId="{CD904FF6-85D6-4F34-8E8C-E63A5B883336}" type="pres">
      <dgm:prSet presAssocID="{3EB5F35E-4C70-4962-86E2-6F303FF14638}" presName="level3hierChild" presStyleCnt="0"/>
      <dgm:spPr/>
    </dgm:pt>
    <dgm:pt modelId="{AC4C5A04-2AA1-4163-90F1-F3AFB89F4D2C}" type="pres">
      <dgm:prSet presAssocID="{1E396FEA-A8EE-4004-9319-F06DFB64F3EB}" presName="conn2-1" presStyleLbl="parChTrans1D3" presStyleIdx="0" presStyleCnt="6"/>
      <dgm:spPr/>
      <dgm:t>
        <a:bodyPr/>
        <a:lstStyle/>
        <a:p>
          <a:endParaRPr lang="zh-CN" altLang="en-US"/>
        </a:p>
      </dgm:t>
    </dgm:pt>
    <dgm:pt modelId="{A2845B02-A540-4C34-A5F3-B07657A75E00}" type="pres">
      <dgm:prSet presAssocID="{1E396FEA-A8EE-4004-9319-F06DFB64F3EB}" presName="connTx" presStyleLbl="parChTrans1D3" presStyleIdx="0" presStyleCnt="6"/>
      <dgm:spPr/>
      <dgm:t>
        <a:bodyPr/>
        <a:lstStyle/>
        <a:p>
          <a:endParaRPr lang="zh-CN" altLang="en-US"/>
        </a:p>
      </dgm:t>
    </dgm:pt>
    <dgm:pt modelId="{252E25B3-C65B-4F56-94B8-51AB9E5BD272}" type="pres">
      <dgm:prSet presAssocID="{3E4CDE41-6915-4098-B7B4-192059901C58}" presName="root2" presStyleCnt="0"/>
      <dgm:spPr/>
    </dgm:pt>
    <dgm:pt modelId="{F63676AC-C956-4CE8-BFC3-DEF448A73D0F}" type="pres">
      <dgm:prSet presAssocID="{3E4CDE41-6915-4098-B7B4-192059901C58}" presName="LevelTwoTextNode" presStyleLbl="node3" presStyleIdx="0" presStyleCnt="6">
        <dgm:presLayoutVars>
          <dgm:chPref val="3"/>
        </dgm:presLayoutVars>
      </dgm:prSet>
      <dgm:spPr/>
      <dgm:t>
        <a:bodyPr/>
        <a:lstStyle/>
        <a:p>
          <a:endParaRPr lang="zh-CN" altLang="en-US"/>
        </a:p>
      </dgm:t>
    </dgm:pt>
    <dgm:pt modelId="{725FDB62-8D7B-4BDB-839F-8997F8D9673E}" type="pres">
      <dgm:prSet presAssocID="{3E4CDE41-6915-4098-B7B4-192059901C58}" presName="level3hierChild" presStyleCnt="0"/>
      <dgm:spPr/>
    </dgm:pt>
    <dgm:pt modelId="{C836BB15-826A-47C3-842A-630160198BD0}" type="pres">
      <dgm:prSet presAssocID="{BB1990F9-2CFE-4AB0-9920-FFC36117E192}" presName="conn2-1" presStyleLbl="parChTrans1D4" presStyleIdx="0" presStyleCnt="11"/>
      <dgm:spPr/>
      <dgm:t>
        <a:bodyPr/>
        <a:lstStyle/>
        <a:p>
          <a:endParaRPr lang="zh-CN" altLang="en-US"/>
        </a:p>
      </dgm:t>
    </dgm:pt>
    <dgm:pt modelId="{4186E4E3-DF39-4E7A-BE81-1DB6902E2450}" type="pres">
      <dgm:prSet presAssocID="{BB1990F9-2CFE-4AB0-9920-FFC36117E192}" presName="connTx" presStyleLbl="parChTrans1D4" presStyleIdx="0" presStyleCnt="11"/>
      <dgm:spPr/>
      <dgm:t>
        <a:bodyPr/>
        <a:lstStyle/>
        <a:p>
          <a:endParaRPr lang="zh-CN" altLang="en-US"/>
        </a:p>
      </dgm:t>
    </dgm:pt>
    <dgm:pt modelId="{5BDA0745-01A2-46EC-A573-FDCD0507D34B}" type="pres">
      <dgm:prSet presAssocID="{9DAAC4A6-48A7-493F-84C8-5AEF6EBFCC37}" presName="root2" presStyleCnt="0"/>
      <dgm:spPr/>
    </dgm:pt>
    <dgm:pt modelId="{51CC14E2-008F-44EC-9021-C47DF7DF33AC}" type="pres">
      <dgm:prSet presAssocID="{9DAAC4A6-48A7-493F-84C8-5AEF6EBFCC37}" presName="LevelTwoTextNode" presStyleLbl="node4" presStyleIdx="0" presStyleCnt="11" custScaleX="217260">
        <dgm:presLayoutVars>
          <dgm:chPref val="3"/>
        </dgm:presLayoutVars>
      </dgm:prSet>
      <dgm:spPr/>
      <dgm:t>
        <a:bodyPr/>
        <a:lstStyle/>
        <a:p>
          <a:endParaRPr lang="zh-CN" altLang="en-US"/>
        </a:p>
      </dgm:t>
    </dgm:pt>
    <dgm:pt modelId="{1FE9DD4E-87CA-4AAC-AA0C-380BF7EA95C5}" type="pres">
      <dgm:prSet presAssocID="{9DAAC4A6-48A7-493F-84C8-5AEF6EBFCC37}" presName="level3hierChild" presStyleCnt="0"/>
      <dgm:spPr/>
    </dgm:pt>
    <dgm:pt modelId="{7BF7108C-8F86-4417-8F2C-B9E3738281B2}" type="pres">
      <dgm:prSet presAssocID="{F560F785-F814-43E7-9385-F796A8C33649}" presName="conn2-1" presStyleLbl="parChTrans1D3" presStyleIdx="1" presStyleCnt="6"/>
      <dgm:spPr/>
      <dgm:t>
        <a:bodyPr/>
        <a:lstStyle/>
        <a:p>
          <a:endParaRPr lang="zh-CN" altLang="en-US"/>
        </a:p>
      </dgm:t>
    </dgm:pt>
    <dgm:pt modelId="{729A90CA-5F00-4489-9BE3-478511CC6E1F}" type="pres">
      <dgm:prSet presAssocID="{F560F785-F814-43E7-9385-F796A8C33649}" presName="connTx" presStyleLbl="parChTrans1D3" presStyleIdx="1" presStyleCnt="6"/>
      <dgm:spPr/>
      <dgm:t>
        <a:bodyPr/>
        <a:lstStyle/>
        <a:p>
          <a:endParaRPr lang="zh-CN" altLang="en-US"/>
        </a:p>
      </dgm:t>
    </dgm:pt>
    <dgm:pt modelId="{78378C40-8387-4990-9BCE-A3BC281AD886}" type="pres">
      <dgm:prSet presAssocID="{5CAFCCC1-A6A7-4EA2-BA03-CEBB8E68AA87}" presName="root2" presStyleCnt="0"/>
      <dgm:spPr/>
    </dgm:pt>
    <dgm:pt modelId="{4E686D1B-1331-4AB9-BAC8-FA2BA84F59A7}" type="pres">
      <dgm:prSet presAssocID="{5CAFCCC1-A6A7-4EA2-BA03-CEBB8E68AA87}" presName="LevelTwoTextNode" presStyleLbl="node3" presStyleIdx="1" presStyleCnt="6">
        <dgm:presLayoutVars>
          <dgm:chPref val="3"/>
        </dgm:presLayoutVars>
      </dgm:prSet>
      <dgm:spPr/>
      <dgm:t>
        <a:bodyPr/>
        <a:lstStyle/>
        <a:p>
          <a:endParaRPr lang="zh-CN" altLang="en-US"/>
        </a:p>
      </dgm:t>
    </dgm:pt>
    <dgm:pt modelId="{9BEBB244-58D0-4DE3-9267-E3ABBD197924}" type="pres">
      <dgm:prSet presAssocID="{5CAFCCC1-A6A7-4EA2-BA03-CEBB8E68AA87}" presName="level3hierChild" presStyleCnt="0"/>
      <dgm:spPr/>
    </dgm:pt>
    <dgm:pt modelId="{A57DD57C-1A9B-4FC2-B513-383DD3B8CDD0}" type="pres">
      <dgm:prSet presAssocID="{43FC78CF-AC62-445A-A9E9-9A33079329EC}" presName="conn2-1" presStyleLbl="parChTrans1D4" presStyleIdx="1" presStyleCnt="11"/>
      <dgm:spPr/>
      <dgm:t>
        <a:bodyPr/>
        <a:lstStyle/>
        <a:p>
          <a:endParaRPr lang="zh-CN" altLang="en-US"/>
        </a:p>
      </dgm:t>
    </dgm:pt>
    <dgm:pt modelId="{3E4A760D-CB50-4370-B9A8-621E5D4D851D}" type="pres">
      <dgm:prSet presAssocID="{43FC78CF-AC62-445A-A9E9-9A33079329EC}" presName="connTx" presStyleLbl="parChTrans1D4" presStyleIdx="1" presStyleCnt="11"/>
      <dgm:spPr/>
      <dgm:t>
        <a:bodyPr/>
        <a:lstStyle/>
        <a:p>
          <a:endParaRPr lang="zh-CN" altLang="en-US"/>
        </a:p>
      </dgm:t>
    </dgm:pt>
    <dgm:pt modelId="{C516F429-326E-4E43-92EB-881E639F3E5D}" type="pres">
      <dgm:prSet presAssocID="{4C814682-CD08-46E4-805B-E5E8CB83C6D8}" presName="root2" presStyleCnt="0"/>
      <dgm:spPr/>
    </dgm:pt>
    <dgm:pt modelId="{815B8072-F3D1-4090-A9E7-99CE34A2D6E5}" type="pres">
      <dgm:prSet presAssocID="{4C814682-CD08-46E4-805B-E5E8CB83C6D8}" presName="LevelTwoTextNode" presStyleLbl="node4" presStyleIdx="1" presStyleCnt="11" custScaleX="217260">
        <dgm:presLayoutVars>
          <dgm:chPref val="3"/>
        </dgm:presLayoutVars>
      </dgm:prSet>
      <dgm:spPr/>
      <dgm:t>
        <a:bodyPr/>
        <a:lstStyle/>
        <a:p>
          <a:endParaRPr lang="zh-CN" altLang="en-US"/>
        </a:p>
      </dgm:t>
    </dgm:pt>
    <dgm:pt modelId="{BA2217D0-A629-4872-BAF5-AF106343DE85}" type="pres">
      <dgm:prSet presAssocID="{4C814682-CD08-46E4-805B-E5E8CB83C6D8}" presName="level3hierChild" presStyleCnt="0"/>
      <dgm:spPr/>
    </dgm:pt>
    <dgm:pt modelId="{5FDFFCA6-4C27-4D51-816C-C6D8EBEF6779}" type="pres">
      <dgm:prSet presAssocID="{651EB32A-CB62-4D7D-BC04-6F57B707509F}" presName="conn2-1" presStyleLbl="parChTrans1D3" presStyleIdx="2" presStyleCnt="6"/>
      <dgm:spPr/>
      <dgm:t>
        <a:bodyPr/>
        <a:lstStyle/>
        <a:p>
          <a:endParaRPr lang="zh-CN" altLang="en-US"/>
        </a:p>
      </dgm:t>
    </dgm:pt>
    <dgm:pt modelId="{14BBE5BE-773B-4229-BAB4-7FBD45311265}" type="pres">
      <dgm:prSet presAssocID="{651EB32A-CB62-4D7D-BC04-6F57B707509F}" presName="connTx" presStyleLbl="parChTrans1D3" presStyleIdx="2" presStyleCnt="6"/>
      <dgm:spPr/>
      <dgm:t>
        <a:bodyPr/>
        <a:lstStyle/>
        <a:p>
          <a:endParaRPr lang="zh-CN" altLang="en-US"/>
        </a:p>
      </dgm:t>
    </dgm:pt>
    <dgm:pt modelId="{8EDE3076-9AFA-4C5E-805D-90CF6A62288F}" type="pres">
      <dgm:prSet presAssocID="{6641FD71-CEFD-4610-90B3-55BE827B884E}" presName="root2" presStyleCnt="0"/>
      <dgm:spPr/>
    </dgm:pt>
    <dgm:pt modelId="{FDCF9587-E1C4-4D7E-957C-E14AB2C99607}" type="pres">
      <dgm:prSet presAssocID="{6641FD71-CEFD-4610-90B3-55BE827B884E}" presName="LevelTwoTextNode" presStyleLbl="node3" presStyleIdx="2" presStyleCnt="6">
        <dgm:presLayoutVars>
          <dgm:chPref val="3"/>
        </dgm:presLayoutVars>
      </dgm:prSet>
      <dgm:spPr/>
      <dgm:t>
        <a:bodyPr/>
        <a:lstStyle/>
        <a:p>
          <a:endParaRPr lang="zh-CN" altLang="en-US"/>
        </a:p>
      </dgm:t>
    </dgm:pt>
    <dgm:pt modelId="{5CF07017-EB6B-4D43-A62F-18B4DD179340}" type="pres">
      <dgm:prSet presAssocID="{6641FD71-CEFD-4610-90B3-55BE827B884E}" presName="level3hierChild" presStyleCnt="0"/>
      <dgm:spPr/>
    </dgm:pt>
    <dgm:pt modelId="{B07C3416-25EF-4249-A5BB-A57293EF77B2}" type="pres">
      <dgm:prSet presAssocID="{6CAFD1B8-7085-4710-A8AD-BCD4F3ECC1D1}" presName="conn2-1" presStyleLbl="parChTrans1D4" presStyleIdx="2" presStyleCnt="11"/>
      <dgm:spPr/>
      <dgm:t>
        <a:bodyPr/>
        <a:lstStyle/>
        <a:p>
          <a:endParaRPr lang="zh-CN" altLang="en-US"/>
        </a:p>
      </dgm:t>
    </dgm:pt>
    <dgm:pt modelId="{4167CEC2-A603-4ADE-9AD7-B100A5554BF6}" type="pres">
      <dgm:prSet presAssocID="{6CAFD1B8-7085-4710-A8AD-BCD4F3ECC1D1}" presName="connTx" presStyleLbl="parChTrans1D4" presStyleIdx="2" presStyleCnt="11"/>
      <dgm:spPr/>
      <dgm:t>
        <a:bodyPr/>
        <a:lstStyle/>
        <a:p>
          <a:endParaRPr lang="zh-CN" altLang="en-US"/>
        </a:p>
      </dgm:t>
    </dgm:pt>
    <dgm:pt modelId="{C5A8907B-C8F9-469C-BDBA-5D0EB3C3590D}" type="pres">
      <dgm:prSet presAssocID="{53DCE181-41D4-48DF-99FE-54A98A149DBF}" presName="root2" presStyleCnt="0"/>
      <dgm:spPr/>
    </dgm:pt>
    <dgm:pt modelId="{EFAB2DD2-C678-4D53-9301-5EDB3E6D454F}" type="pres">
      <dgm:prSet presAssocID="{53DCE181-41D4-48DF-99FE-54A98A149DBF}" presName="LevelTwoTextNode" presStyleLbl="node4" presStyleIdx="2" presStyleCnt="11" custScaleX="217260">
        <dgm:presLayoutVars>
          <dgm:chPref val="3"/>
        </dgm:presLayoutVars>
      </dgm:prSet>
      <dgm:spPr/>
      <dgm:t>
        <a:bodyPr/>
        <a:lstStyle/>
        <a:p>
          <a:endParaRPr lang="zh-CN" altLang="en-US"/>
        </a:p>
      </dgm:t>
    </dgm:pt>
    <dgm:pt modelId="{DCDABE8D-CE79-4B00-B1EE-07DF27198B75}" type="pres">
      <dgm:prSet presAssocID="{53DCE181-41D4-48DF-99FE-54A98A149DBF}" presName="level3hierChild" presStyleCnt="0"/>
      <dgm:spPr/>
    </dgm:pt>
    <dgm:pt modelId="{DEF66511-ED34-4B19-8816-56E51BDE0974}" type="pres">
      <dgm:prSet presAssocID="{48D85F63-FE11-44F4-86DD-30704802AAF3}" presName="conn2-1" presStyleLbl="parChTrans1D3" presStyleIdx="3" presStyleCnt="6"/>
      <dgm:spPr/>
      <dgm:t>
        <a:bodyPr/>
        <a:lstStyle/>
        <a:p>
          <a:endParaRPr lang="zh-CN" altLang="en-US"/>
        </a:p>
      </dgm:t>
    </dgm:pt>
    <dgm:pt modelId="{5BD66068-9281-45E4-86F6-2E413AF83E02}" type="pres">
      <dgm:prSet presAssocID="{48D85F63-FE11-44F4-86DD-30704802AAF3}" presName="connTx" presStyleLbl="parChTrans1D3" presStyleIdx="3" presStyleCnt="6"/>
      <dgm:spPr/>
      <dgm:t>
        <a:bodyPr/>
        <a:lstStyle/>
        <a:p>
          <a:endParaRPr lang="zh-CN" altLang="en-US"/>
        </a:p>
      </dgm:t>
    </dgm:pt>
    <dgm:pt modelId="{AA512022-C066-4807-859E-15F37174ECE5}" type="pres">
      <dgm:prSet presAssocID="{EC83E657-16FE-4E76-80E0-93E1A5A95B06}" presName="root2" presStyleCnt="0"/>
      <dgm:spPr/>
    </dgm:pt>
    <dgm:pt modelId="{C2B910EE-8C2D-4EF5-9982-EF44F669E53C}" type="pres">
      <dgm:prSet presAssocID="{EC83E657-16FE-4E76-80E0-93E1A5A95B06}" presName="LevelTwoTextNode" presStyleLbl="node3" presStyleIdx="3" presStyleCnt="6">
        <dgm:presLayoutVars>
          <dgm:chPref val="3"/>
        </dgm:presLayoutVars>
      </dgm:prSet>
      <dgm:spPr/>
      <dgm:t>
        <a:bodyPr/>
        <a:lstStyle/>
        <a:p>
          <a:endParaRPr lang="zh-CN" altLang="en-US"/>
        </a:p>
      </dgm:t>
    </dgm:pt>
    <dgm:pt modelId="{025B6AAD-2984-4395-816E-A35556660A56}" type="pres">
      <dgm:prSet presAssocID="{EC83E657-16FE-4E76-80E0-93E1A5A95B06}" presName="level3hierChild" presStyleCnt="0"/>
      <dgm:spPr/>
    </dgm:pt>
    <dgm:pt modelId="{EDE2E805-74AE-41CB-B560-BFEC2AA3F87C}" type="pres">
      <dgm:prSet presAssocID="{72A3F723-3127-4CB9-BAC5-4619E85CC4AA}" presName="conn2-1" presStyleLbl="parChTrans1D4" presStyleIdx="3" presStyleCnt="11"/>
      <dgm:spPr/>
      <dgm:t>
        <a:bodyPr/>
        <a:lstStyle/>
        <a:p>
          <a:endParaRPr lang="zh-CN" altLang="en-US"/>
        </a:p>
      </dgm:t>
    </dgm:pt>
    <dgm:pt modelId="{19E6B570-513F-4252-9A02-0B295549DAA0}" type="pres">
      <dgm:prSet presAssocID="{72A3F723-3127-4CB9-BAC5-4619E85CC4AA}" presName="connTx" presStyleLbl="parChTrans1D4" presStyleIdx="3" presStyleCnt="11"/>
      <dgm:spPr/>
      <dgm:t>
        <a:bodyPr/>
        <a:lstStyle/>
        <a:p>
          <a:endParaRPr lang="zh-CN" altLang="en-US"/>
        </a:p>
      </dgm:t>
    </dgm:pt>
    <dgm:pt modelId="{0A731090-87C3-469A-8CB1-AE20161BEE44}" type="pres">
      <dgm:prSet presAssocID="{2BF0DF9D-E6FD-4A25-82F1-101A08E39D4F}" presName="root2" presStyleCnt="0"/>
      <dgm:spPr/>
    </dgm:pt>
    <dgm:pt modelId="{2F292FFF-3683-4E40-B178-DB09319859E8}" type="pres">
      <dgm:prSet presAssocID="{2BF0DF9D-E6FD-4A25-82F1-101A08E39D4F}" presName="LevelTwoTextNode" presStyleLbl="node4" presStyleIdx="3" presStyleCnt="11" custScaleX="217260">
        <dgm:presLayoutVars>
          <dgm:chPref val="3"/>
        </dgm:presLayoutVars>
      </dgm:prSet>
      <dgm:spPr/>
      <dgm:t>
        <a:bodyPr/>
        <a:lstStyle/>
        <a:p>
          <a:endParaRPr lang="zh-CN" altLang="en-US"/>
        </a:p>
      </dgm:t>
    </dgm:pt>
    <dgm:pt modelId="{984F6AFE-95B9-4DBC-A764-752CC3333E4F}" type="pres">
      <dgm:prSet presAssocID="{2BF0DF9D-E6FD-4A25-82F1-101A08E39D4F}" presName="level3hierChild" presStyleCnt="0"/>
      <dgm:spPr/>
    </dgm:pt>
    <dgm:pt modelId="{9C85DB27-DD91-43E2-8B43-0E71FFF58416}" type="pres">
      <dgm:prSet presAssocID="{E1B7019A-8469-4A6F-8D56-D3E71E69C4A7}" presName="conn2-1" presStyleLbl="parChTrans1D2" presStyleIdx="1" presStyleCnt="2"/>
      <dgm:spPr/>
      <dgm:t>
        <a:bodyPr/>
        <a:lstStyle/>
        <a:p>
          <a:endParaRPr lang="zh-CN" altLang="en-US"/>
        </a:p>
      </dgm:t>
    </dgm:pt>
    <dgm:pt modelId="{4C452D57-FBCA-42BB-96A3-9F02593534BC}" type="pres">
      <dgm:prSet presAssocID="{E1B7019A-8469-4A6F-8D56-D3E71E69C4A7}" presName="connTx" presStyleLbl="parChTrans1D2" presStyleIdx="1" presStyleCnt="2"/>
      <dgm:spPr/>
      <dgm:t>
        <a:bodyPr/>
        <a:lstStyle/>
        <a:p>
          <a:endParaRPr lang="zh-CN" altLang="en-US"/>
        </a:p>
      </dgm:t>
    </dgm:pt>
    <dgm:pt modelId="{34CF068E-AF2D-4178-8742-3217DD564FE2}" type="pres">
      <dgm:prSet presAssocID="{282C6AEE-9B4E-4876-B611-369E60150E26}" presName="root2" presStyleCnt="0"/>
      <dgm:spPr/>
    </dgm:pt>
    <dgm:pt modelId="{79EDACC2-9A7D-41F9-B8AD-5BE12593F089}" type="pres">
      <dgm:prSet presAssocID="{282C6AEE-9B4E-4876-B611-369E60150E26}" presName="LevelTwoTextNode" presStyleLbl="node2" presStyleIdx="1" presStyleCnt="2" custFlipHor="1" custScaleX="30852">
        <dgm:presLayoutVars>
          <dgm:chPref val="3"/>
        </dgm:presLayoutVars>
      </dgm:prSet>
      <dgm:spPr/>
      <dgm:t>
        <a:bodyPr/>
        <a:lstStyle/>
        <a:p>
          <a:endParaRPr lang="zh-CN" altLang="en-US"/>
        </a:p>
      </dgm:t>
    </dgm:pt>
    <dgm:pt modelId="{14F07A64-D72E-4854-A987-2845D834A759}" type="pres">
      <dgm:prSet presAssocID="{282C6AEE-9B4E-4876-B611-369E60150E26}" presName="level3hierChild" presStyleCnt="0"/>
      <dgm:spPr/>
    </dgm:pt>
    <dgm:pt modelId="{A8AF7C4F-667C-4831-B867-7BBFD4B5CAC5}" type="pres">
      <dgm:prSet presAssocID="{0D9D053B-181F-4AD5-BA18-322F3E1E92AC}" presName="conn2-1" presStyleLbl="parChTrans1D3" presStyleIdx="4" presStyleCnt="6"/>
      <dgm:spPr/>
      <dgm:t>
        <a:bodyPr/>
        <a:lstStyle/>
        <a:p>
          <a:endParaRPr lang="zh-CN" altLang="en-US"/>
        </a:p>
      </dgm:t>
    </dgm:pt>
    <dgm:pt modelId="{2D5BF484-BBAF-4F56-9FA9-1560C823E08A}" type="pres">
      <dgm:prSet presAssocID="{0D9D053B-181F-4AD5-BA18-322F3E1E92AC}" presName="connTx" presStyleLbl="parChTrans1D3" presStyleIdx="4" presStyleCnt="6"/>
      <dgm:spPr/>
      <dgm:t>
        <a:bodyPr/>
        <a:lstStyle/>
        <a:p>
          <a:endParaRPr lang="zh-CN" altLang="en-US"/>
        </a:p>
      </dgm:t>
    </dgm:pt>
    <dgm:pt modelId="{DC3139A5-589F-41CA-95BE-7810B69C82F8}" type="pres">
      <dgm:prSet presAssocID="{FD4CA357-CBB7-4B05-817E-95E7C32451A6}" presName="root2" presStyleCnt="0"/>
      <dgm:spPr/>
    </dgm:pt>
    <dgm:pt modelId="{E11309F2-22A1-4724-8A1D-424107D317EB}" type="pres">
      <dgm:prSet presAssocID="{FD4CA357-CBB7-4B05-817E-95E7C32451A6}" presName="LevelTwoTextNode" presStyleLbl="node3" presStyleIdx="4" presStyleCnt="6" custScaleX="144218" custScaleY="133872">
        <dgm:presLayoutVars>
          <dgm:chPref val="3"/>
        </dgm:presLayoutVars>
      </dgm:prSet>
      <dgm:spPr/>
      <dgm:t>
        <a:bodyPr/>
        <a:lstStyle/>
        <a:p>
          <a:endParaRPr lang="zh-CN" altLang="en-US"/>
        </a:p>
      </dgm:t>
    </dgm:pt>
    <dgm:pt modelId="{CF41402D-F512-4B22-821D-557ED17F7A07}" type="pres">
      <dgm:prSet presAssocID="{FD4CA357-CBB7-4B05-817E-95E7C32451A6}" presName="level3hierChild" presStyleCnt="0"/>
      <dgm:spPr/>
    </dgm:pt>
    <dgm:pt modelId="{DCE2550C-1567-458F-8FBB-719B2487726D}" type="pres">
      <dgm:prSet presAssocID="{A40974EE-4E47-4B6A-B579-E99D5FE998FA}" presName="conn2-1" presStyleLbl="parChTrans1D4" presStyleIdx="4" presStyleCnt="11"/>
      <dgm:spPr/>
      <dgm:t>
        <a:bodyPr/>
        <a:lstStyle/>
        <a:p>
          <a:endParaRPr lang="zh-CN" altLang="en-US"/>
        </a:p>
      </dgm:t>
    </dgm:pt>
    <dgm:pt modelId="{ED79A4EB-2195-4538-A24F-1489C0BC36BD}" type="pres">
      <dgm:prSet presAssocID="{A40974EE-4E47-4B6A-B579-E99D5FE998FA}" presName="connTx" presStyleLbl="parChTrans1D4" presStyleIdx="4" presStyleCnt="11"/>
      <dgm:spPr/>
      <dgm:t>
        <a:bodyPr/>
        <a:lstStyle/>
        <a:p>
          <a:endParaRPr lang="zh-CN" altLang="en-US"/>
        </a:p>
      </dgm:t>
    </dgm:pt>
    <dgm:pt modelId="{375F1C17-D000-488A-86C1-CEC1FDB8D380}" type="pres">
      <dgm:prSet presAssocID="{9FA068C8-DC4F-4A49-ADE4-CA5DE0E585FD}" presName="root2" presStyleCnt="0"/>
      <dgm:spPr/>
    </dgm:pt>
    <dgm:pt modelId="{B22B3927-21B4-48E2-A392-9E2F27998F47}" type="pres">
      <dgm:prSet presAssocID="{9FA068C8-DC4F-4A49-ADE4-CA5DE0E585FD}" presName="LevelTwoTextNode" presStyleLbl="node4" presStyleIdx="4" presStyleCnt="11" custScaleX="211136">
        <dgm:presLayoutVars>
          <dgm:chPref val="3"/>
        </dgm:presLayoutVars>
      </dgm:prSet>
      <dgm:spPr/>
      <dgm:t>
        <a:bodyPr/>
        <a:lstStyle/>
        <a:p>
          <a:endParaRPr lang="zh-CN" altLang="en-US"/>
        </a:p>
      </dgm:t>
    </dgm:pt>
    <dgm:pt modelId="{1CB09446-498F-4770-B087-ADE02F208CEC}" type="pres">
      <dgm:prSet presAssocID="{9FA068C8-DC4F-4A49-ADE4-CA5DE0E585FD}" presName="level3hierChild" presStyleCnt="0"/>
      <dgm:spPr/>
    </dgm:pt>
    <dgm:pt modelId="{A58AEF96-D2DB-4CC3-9A82-03437A90D884}" type="pres">
      <dgm:prSet presAssocID="{3B375CC0-F3FB-48D2-8398-AC2581C5ECB9}" presName="conn2-1" presStyleLbl="parChTrans1D3" presStyleIdx="5" presStyleCnt="6"/>
      <dgm:spPr/>
      <dgm:t>
        <a:bodyPr/>
        <a:lstStyle/>
        <a:p>
          <a:endParaRPr lang="zh-CN" altLang="en-US"/>
        </a:p>
      </dgm:t>
    </dgm:pt>
    <dgm:pt modelId="{CED96325-2703-4901-8811-C1676B39AE95}" type="pres">
      <dgm:prSet presAssocID="{3B375CC0-F3FB-48D2-8398-AC2581C5ECB9}" presName="connTx" presStyleLbl="parChTrans1D3" presStyleIdx="5" presStyleCnt="6"/>
      <dgm:spPr/>
      <dgm:t>
        <a:bodyPr/>
        <a:lstStyle/>
        <a:p>
          <a:endParaRPr lang="zh-CN" altLang="en-US"/>
        </a:p>
      </dgm:t>
    </dgm:pt>
    <dgm:pt modelId="{D5F215E1-4ADB-4A1E-BAD4-E28D274DBD54}" type="pres">
      <dgm:prSet presAssocID="{D5075858-D991-4E79-AEFC-BB6039235658}" presName="root2" presStyleCnt="0"/>
      <dgm:spPr/>
    </dgm:pt>
    <dgm:pt modelId="{194851B8-1357-4862-99B5-2911C667FAF4}" type="pres">
      <dgm:prSet presAssocID="{D5075858-D991-4E79-AEFC-BB6039235658}" presName="LevelTwoTextNode" presStyleLbl="node3" presStyleIdx="5" presStyleCnt="6">
        <dgm:presLayoutVars>
          <dgm:chPref val="3"/>
        </dgm:presLayoutVars>
      </dgm:prSet>
      <dgm:spPr/>
      <dgm:t>
        <a:bodyPr/>
        <a:lstStyle/>
        <a:p>
          <a:endParaRPr lang="zh-CN" altLang="en-US"/>
        </a:p>
      </dgm:t>
    </dgm:pt>
    <dgm:pt modelId="{3FFCEF50-BB07-4EEA-8B6A-36E258200163}" type="pres">
      <dgm:prSet presAssocID="{D5075858-D991-4E79-AEFC-BB6039235658}" presName="level3hierChild" presStyleCnt="0"/>
      <dgm:spPr/>
    </dgm:pt>
    <dgm:pt modelId="{ED40D98A-79A2-459B-90CA-38B92EB8492D}" type="pres">
      <dgm:prSet presAssocID="{CE9046CD-4E7E-4D8F-A192-30A82FB7131B}" presName="conn2-1" presStyleLbl="parChTrans1D4" presStyleIdx="5" presStyleCnt="11"/>
      <dgm:spPr/>
      <dgm:t>
        <a:bodyPr/>
        <a:lstStyle/>
        <a:p>
          <a:endParaRPr lang="zh-CN" altLang="en-US"/>
        </a:p>
      </dgm:t>
    </dgm:pt>
    <dgm:pt modelId="{78304CB7-7801-473A-B1B4-C7A5800D2391}" type="pres">
      <dgm:prSet presAssocID="{CE9046CD-4E7E-4D8F-A192-30A82FB7131B}" presName="connTx" presStyleLbl="parChTrans1D4" presStyleIdx="5" presStyleCnt="11"/>
      <dgm:spPr/>
      <dgm:t>
        <a:bodyPr/>
        <a:lstStyle/>
        <a:p>
          <a:endParaRPr lang="zh-CN" altLang="en-US"/>
        </a:p>
      </dgm:t>
    </dgm:pt>
    <dgm:pt modelId="{F19B8AA7-7BA5-43CD-967A-454A80BCDCF3}" type="pres">
      <dgm:prSet presAssocID="{394A31B6-CEF3-4DE0-B20B-0000482A1B48}" presName="root2" presStyleCnt="0"/>
      <dgm:spPr/>
    </dgm:pt>
    <dgm:pt modelId="{C998D93B-6A16-41D5-9574-78DD2132DA24}" type="pres">
      <dgm:prSet presAssocID="{394A31B6-CEF3-4DE0-B20B-0000482A1B48}" presName="LevelTwoTextNode" presStyleLbl="node4" presStyleIdx="5" presStyleCnt="11" custScaleX="120363">
        <dgm:presLayoutVars>
          <dgm:chPref val="3"/>
        </dgm:presLayoutVars>
      </dgm:prSet>
      <dgm:spPr/>
      <dgm:t>
        <a:bodyPr/>
        <a:lstStyle/>
        <a:p>
          <a:endParaRPr lang="zh-CN" altLang="en-US"/>
        </a:p>
      </dgm:t>
    </dgm:pt>
    <dgm:pt modelId="{6E04861B-998D-4692-88BF-E637D10AEC32}" type="pres">
      <dgm:prSet presAssocID="{394A31B6-CEF3-4DE0-B20B-0000482A1B48}" presName="level3hierChild" presStyleCnt="0"/>
      <dgm:spPr/>
    </dgm:pt>
    <dgm:pt modelId="{2241C26C-359C-4962-8F0B-62BF0EC7C444}" type="pres">
      <dgm:prSet presAssocID="{BF023A48-6F54-4A14-83EA-C84D52D7AE3B}" presName="conn2-1" presStyleLbl="parChTrans1D4" presStyleIdx="6" presStyleCnt="11"/>
      <dgm:spPr/>
      <dgm:t>
        <a:bodyPr/>
        <a:lstStyle/>
        <a:p>
          <a:endParaRPr lang="zh-CN" altLang="en-US"/>
        </a:p>
      </dgm:t>
    </dgm:pt>
    <dgm:pt modelId="{953C134D-E9EB-4378-A86F-B1CA4F661D1D}" type="pres">
      <dgm:prSet presAssocID="{BF023A48-6F54-4A14-83EA-C84D52D7AE3B}" presName="connTx" presStyleLbl="parChTrans1D4" presStyleIdx="6" presStyleCnt="11"/>
      <dgm:spPr/>
      <dgm:t>
        <a:bodyPr/>
        <a:lstStyle/>
        <a:p>
          <a:endParaRPr lang="zh-CN" altLang="en-US"/>
        </a:p>
      </dgm:t>
    </dgm:pt>
    <dgm:pt modelId="{3B23202A-5CB9-4CB6-99EC-1039B0422D3D}" type="pres">
      <dgm:prSet presAssocID="{E228A433-5BB4-4C51-9AA6-448987009794}" presName="root2" presStyleCnt="0"/>
      <dgm:spPr/>
    </dgm:pt>
    <dgm:pt modelId="{67BD1DE9-E0AB-4160-B8EC-EFA32CFAB66A}" type="pres">
      <dgm:prSet presAssocID="{E228A433-5BB4-4C51-9AA6-448987009794}" presName="LevelTwoTextNode" presStyleLbl="node4" presStyleIdx="6" presStyleCnt="11" custScaleX="138673">
        <dgm:presLayoutVars>
          <dgm:chPref val="3"/>
        </dgm:presLayoutVars>
      </dgm:prSet>
      <dgm:spPr/>
      <dgm:t>
        <a:bodyPr/>
        <a:lstStyle/>
        <a:p>
          <a:endParaRPr lang="zh-CN" altLang="en-US"/>
        </a:p>
      </dgm:t>
    </dgm:pt>
    <dgm:pt modelId="{A946B97D-6017-4A8F-9085-4B32445C16B1}" type="pres">
      <dgm:prSet presAssocID="{E228A433-5BB4-4C51-9AA6-448987009794}" presName="level3hierChild" presStyleCnt="0"/>
      <dgm:spPr/>
    </dgm:pt>
    <dgm:pt modelId="{878B0D51-4994-48E7-A62C-96AAA0A92241}" type="pres">
      <dgm:prSet presAssocID="{5F7B5EDA-C585-49C9-9352-719D67C1D345}" presName="conn2-1" presStyleLbl="parChTrans1D4" presStyleIdx="7" presStyleCnt="11"/>
      <dgm:spPr/>
      <dgm:t>
        <a:bodyPr/>
        <a:lstStyle/>
        <a:p>
          <a:endParaRPr lang="zh-CN" altLang="en-US"/>
        </a:p>
      </dgm:t>
    </dgm:pt>
    <dgm:pt modelId="{6B0C69CB-434F-4C31-9541-EC9C042E2123}" type="pres">
      <dgm:prSet presAssocID="{5F7B5EDA-C585-49C9-9352-719D67C1D345}" presName="connTx" presStyleLbl="parChTrans1D4" presStyleIdx="7" presStyleCnt="11"/>
      <dgm:spPr/>
      <dgm:t>
        <a:bodyPr/>
        <a:lstStyle/>
        <a:p>
          <a:endParaRPr lang="zh-CN" altLang="en-US"/>
        </a:p>
      </dgm:t>
    </dgm:pt>
    <dgm:pt modelId="{B77B9D83-F498-4327-96CF-4CDA19073BBA}" type="pres">
      <dgm:prSet presAssocID="{01B7B440-EE83-487D-AB3A-0C54B7EC7D8B}" presName="root2" presStyleCnt="0"/>
      <dgm:spPr/>
    </dgm:pt>
    <dgm:pt modelId="{CC594372-6ABD-4934-B208-1BD4F5CDF98B}" type="pres">
      <dgm:prSet presAssocID="{01B7B440-EE83-487D-AB3A-0C54B7EC7D8B}" presName="LevelTwoTextNode" presStyleLbl="node4" presStyleIdx="7" presStyleCnt="11" custScaleX="118475">
        <dgm:presLayoutVars>
          <dgm:chPref val="3"/>
        </dgm:presLayoutVars>
      </dgm:prSet>
      <dgm:spPr/>
      <dgm:t>
        <a:bodyPr/>
        <a:lstStyle/>
        <a:p>
          <a:endParaRPr lang="zh-CN" altLang="en-US"/>
        </a:p>
      </dgm:t>
    </dgm:pt>
    <dgm:pt modelId="{A9086F9A-C941-4BE7-9BFA-EEA9F8ADAB54}" type="pres">
      <dgm:prSet presAssocID="{01B7B440-EE83-487D-AB3A-0C54B7EC7D8B}" presName="level3hierChild" presStyleCnt="0"/>
      <dgm:spPr/>
    </dgm:pt>
    <dgm:pt modelId="{5AAE6D67-6AEB-4B5D-9330-D1A995CDD8AF}" type="pres">
      <dgm:prSet presAssocID="{89988D40-A905-4EF6-A11C-E2B78C4FCD6A}" presName="conn2-1" presStyleLbl="parChTrans1D4" presStyleIdx="8" presStyleCnt="11"/>
      <dgm:spPr/>
      <dgm:t>
        <a:bodyPr/>
        <a:lstStyle/>
        <a:p>
          <a:endParaRPr lang="zh-CN" altLang="en-US"/>
        </a:p>
      </dgm:t>
    </dgm:pt>
    <dgm:pt modelId="{BB6CC349-B7F9-483A-B809-13405BD2BFC8}" type="pres">
      <dgm:prSet presAssocID="{89988D40-A905-4EF6-A11C-E2B78C4FCD6A}" presName="connTx" presStyleLbl="parChTrans1D4" presStyleIdx="8" presStyleCnt="11"/>
      <dgm:spPr/>
      <dgm:t>
        <a:bodyPr/>
        <a:lstStyle/>
        <a:p>
          <a:endParaRPr lang="zh-CN" altLang="en-US"/>
        </a:p>
      </dgm:t>
    </dgm:pt>
    <dgm:pt modelId="{E3C339B6-3028-4D77-B337-6402C9282CAB}" type="pres">
      <dgm:prSet presAssocID="{4AE473BC-C1CC-419C-966D-B06D29AC1D0C}" presName="root2" presStyleCnt="0"/>
      <dgm:spPr/>
    </dgm:pt>
    <dgm:pt modelId="{ED468590-247D-4FC3-8075-2F10A9D6C047}" type="pres">
      <dgm:prSet presAssocID="{4AE473BC-C1CC-419C-966D-B06D29AC1D0C}" presName="LevelTwoTextNode" presStyleLbl="node4" presStyleIdx="8" presStyleCnt="11" custScaleX="138672">
        <dgm:presLayoutVars>
          <dgm:chPref val="3"/>
        </dgm:presLayoutVars>
      </dgm:prSet>
      <dgm:spPr/>
      <dgm:t>
        <a:bodyPr/>
        <a:lstStyle/>
        <a:p>
          <a:endParaRPr lang="zh-CN" altLang="en-US"/>
        </a:p>
      </dgm:t>
    </dgm:pt>
    <dgm:pt modelId="{C2037D7D-DA50-42CD-A523-A11780B472DC}" type="pres">
      <dgm:prSet presAssocID="{4AE473BC-C1CC-419C-966D-B06D29AC1D0C}" presName="level3hierChild" presStyleCnt="0"/>
      <dgm:spPr/>
    </dgm:pt>
    <dgm:pt modelId="{7FB5F5DD-D665-485A-87B1-6FFE25F0D0A3}" type="pres">
      <dgm:prSet presAssocID="{9CABA00E-17F8-4393-9189-7FAA7E0F4B88}" presName="conn2-1" presStyleLbl="parChTrans1D4" presStyleIdx="9" presStyleCnt="11"/>
      <dgm:spPr/>
      <dgm:t>
        <a:bodyPr/>
        <a:lstStyle/>
        <a:p>
          <a:endParaRPr lang="zh-CN" altLang="en-US"/>
        </a:p>
      </dgm:t>
    </dgm:pt>
    <dgm:pt modelId="{3E37D7D1-8663-4709-BA4F-78B192C656AD}" type="pres">
      <dgm:prSet presAssocID="{9CABA00E-17F8-4393-9189-7FAA7E0F4B88}" presName="connTx" presStyleLbl="parChTrans1D4" presStyleIdx="9" presStyleCnt="11"/>
      <dgm:spPr/>
      <dgm:t>
        <a:bodyPr/>
        <a:lstStyle/>
        <a:p>
          <a:endParaRPr lang="zh-CN" altLang="en-US"/>
        </a:p>
      </dgm:t>
    </dgm:pt>
    <dgm:pt modelId="{E53F2E89-5B46-4B43-88B4-F3646D773055}" type="pres">
      <dgm:prSet presAssocID="{BFACC6A2-E60F-4BD5-98E9-A8220D9A0EEE}" presName="root2" presStyleCnt="0"/>
      <dgm:spPr/>
    </dgm:pt>
    <dgm:pt modelId="{6428FC98-9112-4300-A864-12B23D426413}" type="pres">
      <dgm:prSet presAssocID="{BFACC6A2-E60F-4BD5-98E9-A8220D9A0EEE}" presName="LevelTwoTextNode" presStyleLbl="node4" presStyleIdx="9" presStyleCnt="11" custScaleX="119946">
        <dgm:presLayoutVars>
          <dgm:chPref val="3"/>
        </dgm:presLayoutVars>
      </dgm:prSet>
      <dgm:spPr/>
      <dgm:t>
        <a:bodyPr/>
        <a:lstStyle/>
        <a:p>
          <a:endParaRPr lang="zh-CN" altLang="en-US"/>
        </a:p>
      </dgm:t>
    </dgm:pt>
    <dgm:pt modelId="{43989D33-9702-4B32-AF70-9B5471418499}" type="pres">
      <dgm:prSet presAssocID="{BFACC6A2-E60F-4BD5-98E9-A8220D9A0EEE}" presName="level3hierChild" presStyleCnt="0"/>
      <dgm:spPr/>
    </dgm:pt>
    <dgm:pt modelId="{00C07DB5-35CB-441A-ADB0-7A21DB9EE5F2}" type="pres">
      <dgm:prSet presAssocID="{4C0EE59B-95F6-4ECF-8751-4720EA4D5F1C}" presName="conn2-1" presStyleLbl="parChTrans1D4" presStyleIdx="10" presStyleCnt="11"/>
      <dgm:spPr/>
      <dgm:t>
        <a:bodyPr/>
        <a:lstStyle/>
        <a:p>
          <a:endParaRPr lang="zh-CN" altLang="en-US"/>
        </a:p>
      </dgm:t>
    </dgm:pt>
    <dgm:pt modelId="{598F5DF3-5FCF-40B9-A3DC-96BA3E8AC505}" type="pres">
      <dgm:prSet presAssocID="{4C0EE59B-95F6-4ECF-8751-4720EA4D5F1C}" presName="connTx" presStyleLbl="parChTrans1D4" presStyleIdx="10" presStyleCnt="11"/>
      <dgm:spPr/>
      <dgm:t>
        <a:bodyPr/>
        <a:lstStyle/>
        <a:p>
          <a:endParaRPr lang="zh-CN" altLang="en-US"/>
        </a:p>
      </dgm:t>
    </dgm:pt>
    <dgm:pt modelId="{79FDAC0F-0893-4940-A7FE-BB502CE5529E}" type="pres">
      <dgm:prSet presAssocID="{12C5E588-D790-4703-ACDE-DC07BA25C75F}" presName="root2" presStyleCnt="0"/>
      <dgm:spPr/>
    </dgm:pt>
    <dgm:pt modelId="{DF8271EC-3B8E-4F2C-AF08-6B5509D12A61}" type="pres">
      <dgm:prSet presAssocID="{12C5E588-D790-4703-ACDE-DC07BA25C75F}" presName="LevelTwoTextNode" presStyleLbl="node4" presStyleIdx="10" presStyleCnt="11" custScaleX="139216">
        <dgm:presLayoutVars>
          <dgm:chPref val="3"/>
        </dgm:presLayoutVars>
      </dgm:prSet>
      <dgm:spPr/>
      <dgm:t>
        <a:bodyPr/>
        <a:lstStyle/>
        <a:p>
          <a:endParaRPr lang="zh-CN" altLang="en-US"/>
        </a:p>
      </dgm:t>
    </dgm:pt>
    <dgm:pt modelId="{E39CA491-28BA-4D5B-8C8D-CC19A5A73DBC}" type="pres">
      <dgm:prSet presAssocID="{12C5E588-D790-4703-ACDE-DC07BA25C75F}" presName="level3hierChild" presStyleCnt="0"/>
      <dgm:spPr/>
    </dgm:pt>
  </dgm:ptLst>
  <dgm:cxnLst>
    <dgm:cxn modelId="{19F95591-C268-49E5-86C0-458B6A644F4A}" type="presOf" srcId="{4AE473BC-C1CC-419C-966D-B06D29AC1D0C}" destId="{ED468590-247D-4FC3-8075-2F10A9D6C047}" srcOrd="0" destOrd="0" presId="urn:microsoft.com/office/officeart/2005/8/layout/hierarchy2"/>
    <dgm:cxn modelId="{C9BD68E1-2DEC-43BF-A5C1-8286BE74BF2F}" type="presOf" srcId="{E1B7019A-8469-4A6F-8D56-D3E71E69C4A7}" destId="{4C452D57-FBCA-42BB-96A3-9F02593534BC}" srcOrd="1" destOrd="0" presId="urn:microsoft.com/office/officeart/2005/8/layout/hierarchy2"/>
    <dgm:cxn modelId="{551410E4-4DDA-4E98-B825-9DD0587ED01D}" srcId="{BFACC6A2-E60F-4BD5-98E9-A8220D9A0EEE}" destId="{12C5E588-D790-4703-ACDE-DC07BA25C75F}" srcOrd="0" destOrd="0" parTransId="{4C0EE59B-95F6-4ECF-8751-4720EA4D5F1C}" sibTransId="{1DBBAB06-765D-42B5-9496-4EC1F8FD5B29}"/>
    <dgm:cxn modelId="{8502CD8E-6135-47DB-BB6B-C52F493A8158}" type="presOf" srcId="{53DCE181-41D4-48DF-99FE-54A98A149DBF}" destId="{EFAB2DD2-C678-4D53-9301-5EDB3E6D454F}" srcOrd="0" destOrd="0" presId="urn:microsoft.com/office/officeart/2005/8/layout/hierarchy2"/>
    <dgm:cxn modelId="{AC1C8634-47AC-4427-83B0-5CA8537A8DA2}" type="presOf" srcId="{CE9046CD-4E7E-4D8F-A192-30A82FB7131B}" destId="{ED40D98A-79A2-459B-90CA-38B92EB8492D}" srcOrd="0" destOrd="0" presId="urn:microsoft.com/office/officeart/2005/8/layout/hierarchy2"/>
    <dgm:cxn modelId="{AA3396C0-96D2-4379-ACCC-55E0577B7C35}" type="presOf" srcId="{BB1990F9-2CFE-4AB0-9920-FFC36117E192}" destId="{4186E4E3-DF39-4E7A-BE81-1DB6902E2450}" srcOrd="1" destOrd="0" presId="urn:microsoft.com/office/officeart/2005/8/layout/hierarchy2"/>
    <dgm:cxn modelId="{56339A16-F063-4056-A8F0-EA03C45FF3B5}" type="presOf" srcId="{89988D40-A905-4EF6-A11C-E2B78C4FCD6A}" destId="{5AAE6D67-6AEB-4B5D-9330-D1A995CDD8AF}" srcOrd="0" destOrd="0" presId="urn:microsoft.com/office/officeart/2005/8/layout/hierarchy2"/>
    <dgm:cxn modelId="{071705D0-9428-404A-B2BF-84BF48CDE0A8}" type="presOf" srcId="{BB1990F9-2CFE-4AB0-9920-FFC36117E192}" destId="{C836BB15-826A-47C3-842A-630160198BD0}" srcOrd="0" destOrd="0" presId="urn:microsoft.com/office/officeart/2005/8/layout/hierarchy2"/>
    <dgm:cxn modelId="{3C78342F-6F86-4E37-80BF-07FB1DED2E5C}" type="presOf" srcId="{89988D40-A905-4EF6-A11C-E2B78C4FCD6A}" destId="{BB6CC349-B7F9-483A-B809-13405BD2BFC8}" srcOrd="1" destOrd="0" presId="urn:microsoft.com/office/officeart/2005/8/layout/hierarchy2"/>
    <dgm:cxn modelId="{8B62CB3B-7D66-4BC2-BADA-EF8A962015A4}" srcId="{3EB5F35E-4C70-4962-86E2-6F303FF14638}" destId="{5CAFCCC1-A6A7-4EA2-BA03-CEBB8E68AA87}" srcOrd="1" destOrd="0" parTransId="{F560F785-F814-43E7-9385-F796A8C33649}" sibTransId="{56812A21-E461-4F7D-9892-B85D7F2E2896}"/>
    <dgm:cxn modelId="{07842F64-C495-45B3-AE44-D230227DD559}" type="presOf" srcId="{BFE3088B-8D43-433B-A48D-98B1BD1E0A1F}" destId="{0B95FC33-8914-4AEA-9545-E6BDF13140DC}" srcOrd="0" destOrd="0" presId="urn:microsoft.com/office/officeart/2005/8/layout/hierarchy2"/>
    <dgm:cxn modelId="{B2B58E09-ECF2-4AB4-8AF8-17C9AA7C51A5}" type="presOf" srcId="{72A3F723-3127-4CB9-BAC5-4619E85CC4AA}" destId="{19E6B570-513F-4252-9A02-0B295549DAA0}" srcOrd="1" destOrd="0" presId="urn:microsoft.com/office/officeart/2005/8/layout/hierarchy2"/>
    <dgm:cxn modelId="{0F7B3386-2D87-4B34-9FE7-0D831601B256}" type="presOf" srcId="{BF023A48-6F54-4A14-83EA-C84D52D7AE3B}" destId="{953C134D-E9EB-4378-A86F-B1CA4F661D1D}" srcOrd="1" destOrd="0" presId="urn:microsoft.com/office/officeart/2005/8/layout/hierarchy2"/>
    <dgm:cxn modelId="{E7D10117-A030-4CFC-934F-A7EAD825E8C0}" type="presOf" srcId="{3EB5F35E-4C70-4962-86E2-6F303FF14638}" destId="{54BE23AB-6D7B-4236-8255-BD543F2E9EF7}" srcOrd="0" destOrd="0" presId="urn:microsoft.com/office/officeart/2005/8/layout/hierarchy2"/>
    <dgm:cxn modelId="{1E39EB5A-B8D8-4013-8C67-5F00CE4D77E7}" type="presOf" srcId="{651EB32A-CB62-4D7D-BC04-6F57B707509F}" destId="{5FDFFCA6-4C27-4D51-816C-C6D8EBEF6779}" srcOrd="0" destOrd="0" presId="urn:microsoft.com/office/officeart/2005/8/layout/hierarchy2"/>
    <dgm:cxn modelId="{327D6895-A4FC-4D62-909B-9ABA9AFB71A3}" type="presOf" srcId="{BFACC6A2-E60F-4BD5-98E9-A8220D9A0EEE}" destId="{6428FC98-9112-4300-A864-12B23D426413}" srcOrd="0" destOrd="0" presId="urn:microsoft.com/office/officeart/2005/8/layout/hierarchy2"/>
    <dgm:cxn modelId="{BC482554-172D-46A9-98EF-B2C3CCC9FCD8}" type="presOf" srcId="{E228A433-5BB4-4C51-9AA6-448987009794}" destId="{67BD1DE9-E0AB-4160-B8EC-EFA32CFAB66A}" srcOrd="0" destOrd="0" presId="urn:microsoft.com/office/officeart/2005/8/layout/hierarchy2"/>
    <dgm:cxn modelId="{3F0FDE5D-C21A-4DE7-88DB-73C47A2179E5}" type="presOf" srcId="{A40974EE-4E47-4B6A-B579-E99D5FE998FA}" destId="{ED79A4EB-2195-4538-A24F-1489C0BC36BD}" srcOrd="1" destOrd="0" presId="urn:microsoft.com/office/officeart/2005/8/layout/hierarchy2"/>
    <dgm:cxn modelId="{04B35AF4-6231-4EFF-A336-25DED0E78CE5}" type="presOf" srcId="{9FA068C8-DC4F-4A49-ADE4-CA5DE0E585FD}" destId="{B22B3927-21B4-48E2-A392-9E2F27998F47}" srcOrd="0" destOrd="0" presId="urn:microsoft.com/office/officeart/2005/8/layout/hierarchy2"/>
    <dgm:cxn modelId="{2E10C863-ED3C-42CA-8FDD-49B14A43E952}" type="presOf" srcId="{651EB32A-CB62-4D7D-BC04-6F57B707509F}" destId="{14BBE5BE-773B-4229-BAB4-7FBD45311265}" srcOrd="1" destOrd="0" presId="urn:microsoft.com/office/officeart/2005/8/layout/hierarchy2"/>
    <dgm:cxn modelId="{12BD3215-29C6-441D-B0F8-EF69D3E6D406}" type="presOf" srcId="{2BF0DF9D-E6FD-4A25-82F1-101A08E39D4F}" destId="{2F292FFF-3683-4E40-B178-DB09319859E8}" srcOrd="0" destOrd="0" presId="urn:microsoft.com/office/officeart/2005/8/layout/hierarchy2"/>
    <dgm:cxn modelId="{D061AE0B-9F07-4393-AC25-F4026888DEAB}" type="presOf" srcId="{FD4CA357-CBB7-4B05-817E-95E7C32451A6}" destId="{E11309F2-22A1-4724-8A1D-424107D317EB}" srcOrd="0" destOrd="0" presId="urn:microsoft.com/office/officeart/2005/8/layout/hierarchy2"/>
    <dgm:cxn modelId="{BB52FCE1-3424-472D-89F2-6FD816D3C932}" srcId="{A0D6E354-E18D-452B-A6DF-DC2B10337653}" destId="{BFE3088B-8D43-433B-A48D-98B1BD1E0A1F}" srcOrd="0" destOrd="0" parTransId="{B55F76F3-FCF2-43CF-9AA1-AD9187DC2AE9}" sibTransId="{B1C1CB6E-C3C3-496F-9260-A1250EF87C2A}"/>
    <dgm:cxn modelId="{BF3603DB-FB9B-4B41-9839-B6FBB3C74FDE}" type="presOf" srcId="{D5075858-D991-4E79-AEFC-BB6039235658}" destId="{194851B8-1357-4862-99B5-2911C667FAF4}" srcOrd="0" destOrd="0" presId="urn:microsoft.com/office/officeart/2005/8/layout/hierarchy2"/>
    <dgm:cxn modelId="{697139DF-73F2-4934-B068-90520C7FA941}" srcId="{3EB5F35E-4C70-4962-86E2-6F303FF14638}" destId="{6641FD71-CEFD-4610-90B3-55BE827B884E}" srcOrd="2" destOrd="0" parTransId="{651EB32A-CB62-4D7D-BC04-6F57B707509F}" sibTransId="{11136FAE-4AAB-4328-90C3-18C94D5A14AD}"/>
    <dgm:cxn modelId="{20E7AA27-6543-4F4F-ACC7-A6A8757D000B}" type="presOf" srcId="{72A3F723-3127-4CB9-BAC5-4619E85CC4AA}" destId="{EDE2E805-74AE-41CB-B560-BFEC2AA3F87C}" srcOrd="0" destOrd="0" presId="urn:microsoft.com/office/officeart/2005/8/layout/hierarchy2"/>
    <dgm:cxn modelId="{ECC771AF-6974-4885-84CC-CCEDA29462A4}" type="presOf" srcId="{43FC78CF-AC62-445A-A9E9-9A33079329EC}" destId="{3E4A760D-CB50-4370-B9A8-621E5D4D851D}" srcOrd="1" destOrd="0" presId="urn:microsoft.com/office/officeart/2005/8/layout/hierarchy2"/>
    <dgm:cxn modelId="{42C7A0AD-A8F4-4E98-B0A8-30E5928F8DA3}" type="presOf" srcId="{6CAFD1B8-7085-4710-A8AD-BCD4F3ECC1D1}" destId="{B07C3416-25EF-4249-A5BB-A57293EF77B2}" srcOrd="0" destOrd="0" presId="urn:microsoft.com/office/officeart/2005/8/layout/hierarchy2"/>
    <dgm:cxn modelId="{990938A9-B803-43CD-8862-B30548C6C93B}" type="presOf" srcId="{9CABA00E-17F8-4393-9189-7FAA7E0F4B88}" destId="{7FB5F5DD-D665-485A-87B1-6FFE25F0D0A3}" srcOrd="0" destOrd="0" presId="urn:microsoft.com/office/officeart/2005/8/layout/hierarchy2"/>
    <dgm:cxn modelId="{9F8ECAA8-5738-4F3C-ACE3-0B71F0744DF4}" type="presOf" srcId="{A0D6E354-E18D-452B-A6DF-DC2B10337653}" destId="{7922F493-214B-4560-ADF7-964CC2784F8D}" srcOrd="0" destOrd="0" presId="urn:microsoft.com/office/officeart/2005/8/layout/hierarchy2"/>
    <dgm:cxn modelId="{3A367B84-CD17-4321-B154-A440DB8A4494}" type="presOf" srcId="{5F7B5EDA-C585-49C9-9352-719D67C1D345}" destId="{878B0D51-4994-48E7-A62C-96AAA0A92241}" srcOrd="0" destOrd="0" presId="urn:microsoft.com/office/officeart/2005/8/layout/hierarchy2"/>
    <dgm:cxn modelId="{7A433BB9-7EA7-4057-B9A5-C51DE66DA4DD}" srcId="{5CAFCCC1-A6A7-4EA2-BA03-CEBB8E68AA87}" destId="{4C814682-CD08-46E4-805B-E5E8CB83C6D8}" srcOrd="0" destOrd="0" parTransId="{43FC78CF-AC62-445A-A9E9-9A33079329EC}" sibTransId="{2FF41F6F-E4C5-4D51-A032-A85F46871A16}"/>
    <dgm:cxn modelId="{F8BBC28E-9672-4D4D-B04B-48F23063D33F}" type="presOf" srcId="{48D85F63-FE11-44F4-86DD-30704802AAF3}" destId="{5BD66068-9281-45E4-86F6-2E413AF83E02}" srcOrd="1" destOrd="0" presId="urn:microsoft.com/office/officeart/2005/8/layout/hierarchy2"/>
    <dgm:cxn modelId="{3566063F-C83E-44C3-A821-600B5ACF040A}" type="presOf" srcId="{282C6AEE-9B4E-4876-B611-369E60150E26}" destId="{79EDACC2-9A7D-41F9-B8AD-5BE12593F089}" srcOrd="0" destOrd="0" presId="urn:microsoft.com/office/officeart/2005/8/layout/hierarchy2"/>
    <dgm:cxn modelId="{996F389A-20DE-48DE-9211-EE60D0CA516A}" type="presOf" srcId="{12C5E588-D790-4703-ACDE-DC07BA25C75F}" destId="{DF8271EC-3B8E-4F2C-AF08-6B5509D12A61}" srcOrd="0" destOrd="0" presId="urn:microsoft.com/office/officeart/2005/8/layout/hierarchy2"/>
    <dgm:cxn modelId="{0E5DAF29-264E-4FFC-A31C-D1756C65A2A4}" type="presOf" srcId="{4C0EE59B-95F6-4ECF-8751-4720EA4D5F1C}" destId="{00C07DB5-35CB-441A-ADB0-7A21DB9EE5F2}" srcOrd="0" destOrd="0" presId="urn:microsoft.com/office/officeart/2005/8/layout/hierarchy2"/>
    <dgm:cxn modelId="{8BEDCBAD-4370-425A-B027-8D0E19D4C8EF}" srcId="{FD4CA357-CBB7-4B05-817E-95E7C32451A6}" destId="{9FA068C8-DC4F-4A49-ADE4-CA5DE0E585FD}" srcOrd="0" destOrd="0" parTransId="{A40974EE-4E47-4B6A-B579-E99D5FE998FA}" sibTransId="{FA5BB82D-AFAD-49FA-9FF0-D94378A2F57B}"/>
    <dgm:cxn modelId="{20A111AA-4413-4A82-9DA7-B6E7F5A5A433}" type="presOf" srcId="{F560F785-F814-43E7-9385-F796A8C33649}" destId="{729A90CA-5F00-4489-9BE3-478511CC6E1F}" srcOrd="1" destOrd="0" presId="urn:microsoft.com/office/officeart/2005/8/layout/hierarchy2"/>
    <dgm:cxn modelId="{83D7F378-E632-4B6F-BDE9-D818CAE178B2}" srcId="{6641FD71-CEFD-4610-90B3-55BE827B884E}" destId="{53DCE181-41D4-48DF-99FE-54A98A149DBF}" srcOrd="0" destOrd="0" parTransId="{6CAFD1B8-7085-4710-A8AD-BCD4F3ECC1D1}" sibTransId="{41838AF4-EA50-4BFE-AECD-C46676025650}"/>
    <dgm:cxn modelId="{4EBB96F9-2E3D-4B8F-B814-1A2819227FF1}" type="presOf" srcId="{6641FD71-CEFD-4610-90B3-55BE827B884E}" destId="{FDCF9587-E1C4-4D7E-957C-E14AB2C99607}" srcOrd="0" destOrd="0" presId="urn:microsoft.com/office/officeart/2005/8/layout/hierarchy2"/>
    <dgm:cxn modelId="{FE2A0E72-F666-4B3F-9354-BEBDD4C5A2AB}" srcId="{BFE3088B-8D43-433B-A48D-98B1BD1E0A1F}" destId="{282C6AEE-9B4E-4876-B611-369E60150E26}" srcOrd="1" destOrd="0" parTransId="{E1B7019A-8469-4A6F-8D56-D3E71E69C4A7}" sibTransId="{EB569230-380A-458E-8E93-85339DDD2A4D}"/>
    <dgm:cxn modelId="{F912E910-8310-4E9A-976A-59C9E44C15A0}" type="presOf" srcId="{01B7B440-EE83-487D-AB3A-0C54B7EC7D8B}" destId="{CC594372-6ABD-4934-B208-1BD4F5CDF98B}" srcOrd="0" destOrd="0" presId="urn:microsoft.com/office/officeart/2005/8/layout/hierarchy2"/>
    <dgm:cxn modelId="{D29DD44D-DBE6-414E-A87E-AA20E48802A4}" srcId="{3E4CDE41-6915-4098-B7B4-192059901C58}" destId="{9DAAC4A6-48A7-493F-84C8-5AEF6EBFCC37}" srcOrd="0" destOrd="0" parTransId="{BB1990F9-2CFE-4AB0-9920-FFC36117E192}" sibTransId="{FED5D307-A429-4BEB-AA31-E30932123C3C}"/>
    <dgm:cxn modelId="{1C008AAD-503F-4916-910C-83DA30899DE1}" type="presOf" srcId="{0D9D053B-181F-4AD5-BA18-322F3E1E92AC}" destId="{A8AF7C4F-667C-4831-B867-7BBFD4B5CAC5}" srcOrd="0" destOrd="0" presId="urn:microsoft.com/office/officeart/2005/8/layout/hierarchy2"/>
    <dgm:cxn modelId="{EC283B5F-4099-4CED-A2B1-AFD03FAF6A4C}" type="presOf" srcId="{5CAFCCC1-A6A7-4EA2-BA03-CEBB8E68AA87}" destId="{4E686D1B-1331-4AB9-BAC8-FA2BA84F59A7}" srcOrd="0" destOrd="0" presId="urn:microsoft.com/office/officeart/2005/8/layout/hierarchy2"/>
    <dgm:cxn modelId="{BCEE7ECC-0C4E-4E7E-8147-61130E91BCF6}" srcId="{EC83E657-16FE-4E76-80E0-93E1A5A95B06}" destId="{2BF0DF9D-E6FD-4A25-82F1-101A08E39D4F}" srcOrd="0" destOrd="0" parTransId="{72A3F723-3127-4CB9-BAC5-4619E85CC4AA}" sibTransId="{114A8F24-2C0F-497A-9383-08908B27F4AF}"/>
    <dgm:cxn modelId="{960CE280-D9FC-4582-BE15-3F3DE22A091E}" type="presOf" srcId="{0D9D053B-181F-4AD5-BA18-322F3E1E92AC}" destId="{2D5BF484-BBAF-4F56-9FA9-1560C823E08A}" srcOrd="1" destOrd="0" presId="urn:microsoft.com/office/officeart/2005/8/layout/hierarchy2"/>
    <dgm:cxn modelId="{C5C76BBA-6BFE-4DD4-A731-8B7653E26E21}" type="presOf" srcId="{E1B7019A-8469-4A6F-8D56-D3E71E69C4A7}" destId="{9C85DB27-DD91-43E2-8B43-0E71FFF58416}" srcOrd="0" destOrd="0" presId="urn:microsoft.com/office/officeart/2005/8/layout/hierarchy2"/>
    <dgm:cxn modelId="{5D6127C1-9BE9-4678-B956-0F9F016DEE19}" type="presOf" srcId="{4C814682-CD08-46E4-805B-E5E8CB83C6D8}" destId="{815B8072-F3D1-4090-A9E7-99CE34A2D6E5}" srcOrd="0" destOrd="0" presId="urn:microsoft.com/office/officeart/2005/8/layout/hierarchy2"/>
    <dgm:cxn modelId="{FA08B49E-CD3E-4E72-9B91-4157A6BB30D3}" type="presOf" srcId="{9CABA00E-17F8-4393-9189-7FAA7E0F4B88}" destId="{3E37D7D1-8663-4709-BA4F-78B192C656AD}" srcOrd="1" destOrd="0" presId="urn:microsoft.com/office/officeart/2005/8/layout/hierarchy2"/>
    <dgm:cxn modelId="{D9E72A26-BD72-4673-AE85-374F0F55EE75}" srcId="{3EB5F35E-4C70-4962-86E2-6F303FF14638}" destId="{EC83E657-16FE-4E76-80E0-93E1A5A95B06}" srcOrd="3" destOrd="0" parTransId="{48D85F63-FE11-44F4-86DD-30704802AAF3}" sibTransId="{6017821E-E7C5-4D90-8973-ED65CF4EF348}"/>
    <dgm:cxn modelId="{320A80FF-0F77-45A2-A840-AE8F626E4913}" type="presOf" srcId="{9DAAC4A6-48A7-493F-84C8-5AEF6EBFCC37}" destId="{51CC14E2-008F-44EC-9021-C47DF7DF33AC}" srcOrd="0" destOrd="0" presId="urn:microsoft.com/office/officeart/2005/8/layout/hierarchy2"/>
    <dgm:cxn modelId="{752B35C4-127F-4ABC-B571-C007B1F0B135}" srcId="{282C6AEE-9B4E-4876-B611-369E60150E26}" destId="{D5075858-D991-4E79-AEFC-BB6039235658}" srcOrd="1" destOrd="0" parTransId="{3B375CC0-F3FB-48D2-8398-AC2581C5ECB9}" sibTransId="{43A983FA-D703-4C37-AC09-395F549E79EF}"/>
    <dgm:cxn modelId="{2F7F3555-AB5A-4653-B2F8-3FFA978EA2D0}" srcId="{3EB5F35E-4C70-4962-86E2-6F303FF14638}" destId="{3E4CDE41-6915-4098-B7B4-192059901C58}" srcOrd="0" destOrd="0" parTransId="{1E396FEA-A8EE-4004-9319-F06DFB64F3EB}" sibTransId="{20A7F018-AD8B-47EC-8A31-A2BC65EB9BD7}"/>
    <dgm:cxn modelId="{0B691CE3-689A-4D42-BFEE-9966D3A32854}" type="presOf" srcId="{6CAFD1B8-7085-4710-A8AD-BCD4F3ECC1D1}" destId="{4167CEC2-A603-4ADE-9AD7-B100A5554BF6}" srcOrd="1" destOrd="0" presId="urn:microsoft.com/office/officeart/2005/8/layout/hierarchy2"/>
    <dgm:cxn modelId="{0D7B74B7-BFE8-415E-B9ED-55020AD88C14}" type="presOf" srcId="{CE9046CD-4E7E-4D8F-A192-30A82FB7131B}" destId="{78304CB7-7801-473A-B1B4-C7A5800D2391}" srcOrd="1" destOrd="0" presId="urn:microsoft.com/office/officeart/2005/8/layout/hierarchy2"/>
    <dgm:cxn modelId="{474C65B5-59E1-469F-B21F-2362059ED10A}" type="presOf" srcId="{EC83E657-16FE-4E76-80E0-93E1A5A95B06}" destId="{C2B910EE-8C2D-4EF5-9982-EF44F669E53C}" srcOrd="0" destOrd="0" presId="urn:microsoft.com/office/officeart/2005/8/layout/hierarchy2"/>
    <dgm:cxn modelId="{28C9EF9B-CD47-42E7-9D96-11CD8B1E59C9}" type="presOf" srcId="{1E396FEA-A8EE-4004-9319-F06DFB64F3EB}" destId="{AC4C5A04-2AA1-4163-90F1-F3AFB89F4D2C}" srcOrd="0" destOrd="0" presId="urn:microsoft.com/office/officeart/2005/8/layout/hierarchy2"/>
    <dgm:cxn modelId="{A3416F07-502F-4D86-8B73-9FFBBE17612C}" srcId="{01B7B440-EE83-487D-AB3A-0C54B7EC7D8B}" destId="{4AE473BC-C1CC-419C-966D-B06D29AC1D0C}" srcOrd="0" destOrd="0" parTransId="{89988D40-A905-4EF6-A11C-E2B78C4FCD6A}" sibTransId="{A81CE1D0-6345-45B2-AE4D-AC8DD486C787}"/>
    <dgm:cxn modelId="{5A78CF53-3324-4C13-819B-F5BB01AE39ED}" type="presOf" srcId="{48D85F63-FE11-44F4-86DD-30704802AAF3}" destId="{DEF66511-ED34-4B19-8816-56E51BDE0974}" srcOrd="0" destOrd="0" presId="urn:microsoft.com/office/officeart/2005/8/layout/hierarchy2"/>
    <dgm:cxn modelId="{7E6BB7CF-71D9-4376-B023-25A71BB57F29}" type="presOf" srcId="{5A528F7C-EC23-49F8-BC47-6E1452D709A2}" destId="{21141699-FD11-4E0F-BEEE-65458F0048A6}" srcOrd="0" destOrd="0" presId="urn:microsoft.com/office/officeart/2005/8/layout/hierarchy2"/>
    <dgm:cxn modelId="{949CED43-8541-47EE-B5ED-C7A52DB766AC}" type="presOf" srcId="{394A31B6-CEF3-4DE0-B20B-0000482A1B48}" destId="{C998D93B-6A16-41D5-9574-78DD2132DA24}" srcOrd="0" destOrd="0" presId="urn:microsoft.com/office/officeart/2005/8/layout/hierarchy2"/>
    <dgm:cxn modelId="{F84AA6E4-6823-4736-B511-DDB60FD64F79}" srcId="{D5075858-D991-4E79-AEFC-BB6039235658}" destId="{394A31B6-CEF3-4DE0-B20B-0000482A1B48}" srcOrd="0" destOrd="0" parTransId="{CE9046CD-4E7E-4D8F-A192-30A82FB7131B}" sibTransId="{5C3B26FB-0808-4C49-8EBD-4EC090C691C8}"/>
    <dgm:cxn modelId="{6FF2A2F6-9968-459C-821B-3D0EFBCBE075}" type="presOf" srcId="{5A528F7C-EC23-49F8-BC47-6E1452D709A2}" destId="{0B119A5C-4C4F-4FB1-892C-016374B366EF}" srcOrd="1" destOrd="0" presId="urn:microsoft.com/office/officeart/2005/8/layout/hierarchy2"/>
    <dgm:cxn modelId="{7DCBC7E1-3C6F-4201-B6A8-F752E3628439}" srcId="{BFE3088B-8D43-433B-A48D-98B1BD1E0A1F}" destId="{3EB5F35E-4C70-4962-86E2-6F303FF14638}" srcOrd="0" destOrd="0" parTransId="{5A528F7C-EC23-49F8-BC47-6E1452D709A2}" sibTransId="{D795B35B-E358-4BE5-B7D1-B385B991FE5D}"/>
    <dgm:cxn modelId="{6A027BA3-2333-4996-8DCA-2760C93D8BED}" type="presOf" srcId="{1E396FEA-A8EE-4004-9319-F06DFB64F3EB}" destId="{A2845B02-A540-4C34-A5F3-B07657A75E00}" srcOrd="1" destOrd="0" presId="urn:microsoft.com/office/officeart/2005/8/layout/hierarchy2"/>
    <dgm:cxn modelId="{3A3CF689-75D0-41A3-A797-CD3E971D3E17}" type="presOf" srcId="{BF023A48-6F54-4A14-83EA-C84D52D7AE3B}" destId="{2241C26C-359C-4962-8F0B-62BF0EC7C444}" srcOrd="0" destOrd="0" presId="urn:microsoft.com/office/officeart/2005/8/layout/hierarchy2"/>
    <dgm:cxn modelId="{314D7352-ACEC-4999-A022-3E7C2DBF256C}" type="presOf" srcId="{43FC78CF-AC62-445A-A9E9-9A33079329EC}" destId="{A57DD57C-1A9B-4FC2-B513-383DD3B8CDD0}" srcOrd="0" destOrd="0" presId="urn:microsoft.com/office/officeart/2005/8/layout/hierarchy2"/>
    <dgm:cxn modelId="{08169986-DF5F-4854-827A-656A6D3E820E}" type="presOf" srcId="{F560F785-F814-43E7-9385-F796A8C33649}" destId="{7BF7108C-8F86-4417-8F2C-B9E3738281B2}" srcOrd="0" destOrd="0" presId="urn:microsoft.com/office/officeart/2005/8/layout/hierarchy2"/>
    <dgm:cxn modelId="{04B843B8-5771-4E12-82E8-A319A4809267}" type="presOf" srcId="{3E4CDE41-6915-4098-B7B4-192059901C58}" destId="{F63676AC-C956-4CE8-BFC3-DEF448A73D0F}" srcOrd="0" destOrd="0" presId="urn:microsoft.com/office/officeart/2005/8/layout/hierarchy2"/>
    <dgm:cxn modelId="{1B89991C-9E91-4529-929C-F872D5B0C566}" type="presOf" srcId="{3B375CC0-F3FB-48D2-8398-AC2581C5ECB9}" destId="{CED96325-2703-4901-8811-C1676B39AE95}" srcOrd="1" destOrd="0" presId="urn:microsoft.com/office/officeart/2005/8/layout/hierarchy2"/>
    <dgm:cxn modelId="{1737B34B-1478-4700-AA33-4A4F083B2278}" type="presOf" srcId="{A40974EE-4E47-4B6A-B579-E99D5FE998FA}" destId="{DCE2550C-1567-458F-8FBB-719B2487726D}" srcOrd="0" destOrd="0" presId="urn:microsoft.com/office/officeart/2005/8/layout/hierarchy2"/>
    <dgm:cxn modelId="{77170F38-275A-455C-98D2-66908A108005}" srcId="{394A31B6-CEF3-4DE0-B20B-0000482A1B48}" destId="{E228A433-5BB4-4C51-9AA6-448987009794}" srcOrd="0" destOrd="0" parTransId="{BF023A48-6F54-4A14-83EA-C84D52D7AE3B}" sibTransId="{4E2EBAD1-C26C-4D29-B652-4ADB5FD08FDB}"/>
    <dgm:cxn modelId="{6DED81C0-BCD3-4A7C-A1E6-DBD0F3A015F4}" type="presOf" srcId="{3B375CC0-F3FB-48D2-8398-AC2581C5ECB9}" destId="{A58AEF96-D2DB-4CC3-9A82-03437A90D884}" srcOrd="0" destOrd="0" presId="urn:microsoft.com/office/officeart/2005/8/layout/hierarchy2"/>
    <dgm:cxn modelId="{8757AF87-894A-49FE-9B78-2D6D3A6046FE}" type="presOf" srcId="{5F7B5EDA-C585-49C9-9352-719D67C1D345}" destId="{6B0C69CB-434F-4C31-9541-EC9C042E2123}" srcOrd="1" destOrd="0" presId="urn:microsoft.com/office/officeart/2005/8/layout/hierarchy2"/>
    <dgm:cxn modelId="{DD75C309-8DF3-4AF8-8F23-5BC7C3F4A3CC}" type="presOf" srcId="{4C0EE59B-95F6-4ECF-8751-4720EA4D5F1C}" destId="{598F5DF3-5FCF-40B9-A3DC-96BA3E8AC505}" srcOrd="1" destOrd="0" presId="urn:microsoft.com/office/officeart/2005/8/layout/hierarchy2"/>
    <dgm:cxn modelId="{94E5D124-17DB-4E82-8D47-88B14E3BA77C}" srcId="{D5075858-D991-4E79-AEFC-BB6039235658}" destId="{BFACC6A2-E60F-4BD5-98E9-A8220D9A0EEE}" srcOrd="2" destOrd="0" parTransId="{9CABA00E-17F8-4393-9189-7FAA7E0F4B88}" sibTransId="{DAD9475B-1630-4F9D-A122-6A57628F064D}"/>
    <dgm:cxn modelId="{DE228478-B719-4C18-ADF3-957195152111}" srcId="{D5075858-D991-4E79-AEFC-BB6039235658}" destId="{01B7B440-EE83-487D-AB3A-0C54B7EC7D8B}" srcOrd="1" destOrd="0" parTransId="{5F7B5EDA-C585-49C9-9352-719D67C1D345}" sibTransId="{76F6E01C-4C9C-41F3-A772-0633949DCB5F}"/>
    <dgm:cxn modelId="{DE0B04B4-61F7-47CF-81F2-8F09ACF17ACE}" srcId="{282C6AEE-9B4E-4876-B611-369E60150E26}" destId="{FD4CA357-CBB7-4B05-817E-95E7C32451A6}" srcOrd="0" destOrd="0" parTransId="{0D9D053B-181F-4AD5-BA18-322F3E1E92AC}" sibTransId="{9DF60AC8-34F1-4FB4-9E70-0946C04F9404}"/>
    <dgm:cxn modelId="{2D87E538-EA29-40B2-8DDE-28E785996113}" type="presParOf" srcId="{7922F493-214B-4560-ADF7-964CC2784F8D}" destId="{5355DEA3-D6B0-4FB5-9611-E5C4B8151DB5}" srcOrd="0" destOrd="0" presId="urn:microsoft.com/office/officeart/2005/8/layout/hierarchy2"/>
    <dgm:cxn modelId="{591F2AE3-051D-40F9-842F-640FC5222D3F}" type="presParOf" srcId="{5355DEA3-D6B0-4FB5-9611-E5C4B8151DB5}" destId="{0B95FC33-8914-4AEA-9545-E6BDF13140DC}" srcOrd="0" destOrd="0" presId="urn:microsoft.com/office/officeart/2005/8/layout/hierarchy2"/>
    <dgm:cxn modelId="{FFC154EC-701B-4924-97C4-FBE22CA62276}" type="presParOf" srcId="{5355DEA3-D6B0-4FB5-9611-E5C4B8151DB5}" destId="{88846FD9-0FB8-43BD-B6A2-BB1241BDEF3E}" srcOrd="1" destOrd="0" presId="urn:microsoft.com/office/officeart/2005/8/layout/hierarchy2"/>
    <dgm:cxn modelId="{DFC8EB70-85D5-49B8-8582-56A0F39ADE05}" type="presParOf" srcId="{88846FD9-0FB8-43BD-B6A2-BB1241BDEF3E}" destId="{21141699-FD11-4E0F-BEEE-65458F0048A6}" srcOrd="0" destOrd="0" presId="urn:microsoft.com/office/officeart/2005/8/layout/hierarchy2"/>
    <dgm:cxn modelId="{08A53D0A-DDC0-4E4E-B32C-B6383569BAAF}" type="presParOf" srcId="{21141699-FD11-4E0F-BEEE-65458F0048A6}" destId="{0B119A5C-4C4F-4FB1-892C-016374B366EF}" srcOrd="0" destOrd="0" presId="urn:microsoft.com/office/officeart/2005/8/layout/hierarchy2"/>
    <dgm:cxn modelId="{94A79C50-692B-414A-84EC-35B96B2B7D07}" type="presParOf" srcId="{88846FD9-0FB8-43BD-B6A2-BB1241BDEF3E}" destId="{D028381A-C4D3-4F92-97ED-732B1D47F25B}" srcOrd="1" destOrd="0" presId="urn:microsoft.com/office/officeart/2005/8/layout/hierarchy2"/>
    <dgm:cxn modelId="{9E11D6F7-D034-497F-9933-494A03FE897B}" type="presParOf" srcId="{D028381A-C4D3-4F92-97ED-732B1D47F25B}" destId="{54BE23AB-6D7B-4236-8255-BD543F2E9EF7}" srcOrd="0" destOrd="0" presId="urn:microsoft.com/office/officeart/2005/8/layout/hierarchy2"/>
    <dgm:cxn modelId="{96B45E6A-13B7-44C8-A705-40996570F68B}" type="presParOf" srcId="{D028381A-C4D3-4F92-97ED-732B1D47F25B}" destId="{CD904FF6-85D6-4F34-8E8C-E63A5B883336}" srcOrd="1" destOrd="0" presId="urn:microsoft.com/office/officeart/2005/8/layout/hierarchy2"/>
    <dgm:cxn modelId="{E1FA437A-ADDE-48FE-847C-93F43C9CC580}" type="presParOf" srcId="{CD904FF6-85D6-4F34-8E8C-E63A5B883336}" destId="{AC4C5A04-2AA1-4163-90F1-F3AFB89F4D2C}" srcOrd="0" destOrd="0" presId="urn:microsoft.com/office/officeart/2005/8/layout/hierarchy2"/>
    <dgm:cxn modelId="{1B9E5B2D-67BC-4E0F-AB3B-734597B2DC56}" type="presParOf" srcId="{AC4C5A04-2AA1-4163-90F1-F3AFB89F4D2C}" destId="{A2845B02-A540-4C34-A5F3-B07657A75E00}" srcOrd="0" destOrd="0" presId="urn:microsoft.com/office/officeart/2005/8/layout/hierarchy2"/>
    <dgm:cxn modelId="{040AE447-15F6-4D4E-BACB-AE1E8FEB98CC}" type="presParOf" srcId="{CD904FF6-85D6-4F34-8E8C-E63A5B883336}" destId="{252E25B3-C65B-4F56-94B8-51AB9E5BD272}" srcOrd="1" destOrd="0" presId="urn:microsoft.com/office/officeart/2005/8/layout/hierarchy2"/>
    <dgm:cxn modelId="{D0549D7A-BFCE-4D2E-BEBE-390CA5DF5DBC}" type="presParOf" srcId="{252E25B3-C65B-4F56-94B8-51AB9E5BD272}" destId="{F63676AC-C956-4CE8-BFC3-DEF448A73D0F}" srcOrd="0" destOrd="0" presId="urn:microsoft.com/office/officeart/2005/8/layout/hierarchy2"/>
    <dgm:cxn modelId="{082514E5-F8E9-4E6B-A29A-5963C39640EE}" type="presParOf" srcId="{252E25B3-C65B-4F56-94B8-51AB9E5BD272}" destId="{725FDB62-8D7B-4BDB-839F-8997F8D9673E}" srcOrd="1" destOrd="0" presId="urn:microsoft.com/office/officeart/2005/8/layout/hierarchy2"/>
    <dgm:cxn modelId="{2260D2DD-598C-4475-8425-0EBAB46F2D6A}" type="presParOf" srcId="{725FDB62-8D7B-4BDB-839F-8997F8D9673E}" destId="{C836BB15-826A-47C3-842A-630160198BD0}" srcOrd="0" destOrd="0" presId="urn:microsoft.com/office/officeart/2005/8/layout/hierarchy2"/>
    <dgm:cxn modelId="{D078D9B8-BB74-4F6F-A0EF-8BF433F45FB1}" type="presParOf" srcId="{C836BB15-826A-47C3-842A-630160198BD0}" destId="{4186E4E3-DF39-4E7A-BE81-1DB6902E2450}" srcOrd="0" destOrd="0" presId="urn:microsoft.com/office/officeart/2005/8/layout/hierarchy2"/>
    <dgm:cxn modelId="{4034CE24-A4DB-4AB4-A554-593101E9DF19}" type="presParOf" srcId="{725FDB62-8D7B-4BDB-839F-8997F8D9673E}" destId="{5BDA0745-01A2-46EC-A573-FDCD0507D34B}" srcOrd="1" destOrd="0" presId="urn:microsoft.com/office/officeart/2005/8/layout/hierarchy2"/>
    <dgm:cxn modelId="{3BA3F331-6F37-4204-9621-2C4C1FA30C39}" type="presParOf" srcId="{5BDA0745-01A2-46EC-A573-FDCD0507D34B}" destId="{51CC14E2-008F-44EC-9021-C47DF7DF33AC}" srcOrd="0" destOrd="0" presId="urn:microsoft.com/office/officeart/2005/8/layout/hierarchy2"/>
    <dgm:cxn modelId="{C1196852-497A-4F42-9F2C-622EAC65795C}" type="presParOf" srcId="{5BDA0745-01A2-46EC-A573-FDCD0507D34B}" destId="{1FE9DD4E-87CA-4AAC-AA0C-380BF7EA95C5}" srcOrd="1" destOrd="0" presId="urn:microsoft.com/office/officeart/2005/8/layout/hierarchy2"/>
    <dgm:cxn modelId="{82243B60-4932-4422-BA30-9364F1B88F93}" type="presParOf" srcId="{CD904FF6-85D6-4F34-8E8C-E63A5B883336}" destId="{7BF7108C-8F86-4417-8F2C-B9E3738281B2}" srcOrd="2" destOrd="0" presId="urn:microsoft.com/office/officeart/2005/8/layout/hierarchy2"/>
    <dgm:cxn modelId="{E6531396-C8DE-4B17-BA8B-7D108A10AEC3}" type="presParOf" srcId="{7BF7108C-8F86-4417-8F2C-B9E3738281B2}" destId="{729A90CA-5F00-4489-9BE3-478511CC6E1F}" srcOrd="0" destOrd="0" presId="urn:microsoft.com/office/officeart/2005/8/layout/hierarchy2"/>
    <dgm:cxn modelId="{EC90297F-2446-48E9-9063-3B067C50A4C4}" type="presParOf" srcId="{CD904FF6-85D6-4F34-8E8C-E63A5B883336}" destId="{78378C40-8387-4990-9BCE-A3BC281AD886}" srcOrd="3" destOrd="0" presId="urn:microsoft.com/office/officeart/2005/8/layout/hierarchy2"/>
    <dgm:cxn modelId="{6CB0FB29-062B-4D09-843C-A6D9155A891C}" type="presParOf" srcId="{78378C40-8387-4990-9BCE-A3BC281AD886}" destId="{4E686D1B-1331-4AB9-BAC8-FA2BA84F59A7}" srcOrd="0" destOrd="0" presId="urn:microsoft.com/office/officeart/2005/8/layout/hierarchy2"/>
    <dgm:cxn modelId="{CE06E2EE-913C-4786-A4DA-EA735D085CE2}" type="presParOf" srcId="{78378C40-8387-4990-9BCE-A3BC281AD886}" destId="{9BEBB244-58D0-4DE3-9267-E3ABBD197924}" srcOrd="1" destOrd="0" presId="urn:microsoft.com/office/officeart/2005/8/layout/hierarchy2"/>
    <dgm:cxn modelId="{9F755BD4-B115-4E27-8AB6-196A2D59860F}" type="presParOf" srcId="{9BEBB244-58D0-4DE3-9267-E3ABBD197924}" destId="{A57DD57C-1A9B-4FC2-B513-383DD3B8CDD0}" srcOrd="0" destOrd="0" presId="urn:microsoft.com/office/officeart/2005/8/layout/hierarchy2"/>
    <dgm:cxn modelId="{1E023B3B-0225-461B-B829-704AD81B4F40}" type="presParOf" srcId="{A57DD57C-1A9B-4FC2-B513-383DD3B8CDD0}" destId="{3E4A760D-CB50-4370-B9A8-621E5D4D851D}" srcOrd="0" destOrd="0" presId="urn:microsoft.com/office/officeart/2005/8/layout/hierarchy2"/>
    <dgm:cxn modelId="{DD7D37E2-2D7B-474D-843D-20C8B3B90691}" type="presParOf" srcId="{9BEBB244-58D0-4DE3-9267-E3ABBD197924}" destId="{C516F429-326E-4E43-92EB-881E639F3E5D}" srcOrd="1" destOrd="0" presId="urn:microsoft.com/office/officeart/2005/8/layout/hierarchy2"/>
    <dgm:cxn modelId="{6C7AC106-C52A-426C-BF06-9C688C0B2147}" type="presParOf" srcId="{C516F429-326E-4E43-92EB-881E639F3E5D}" destId="{815B8072-F3D1-4090-A9E7-99CE34A2D6E5}" srcOrd="0" destOrd="0" presId="urn:microsoft.com/office/officeart/2005/8/layout/hierarchy2"/>
    <dgm:cxn modelId="{8C159E14-12F2-4F0E-B731-C1908D7A8758}" type="presParOf" srcId="{C516F429-326E-4E43-92EB-881E639F3E5D}" destId="{BA2217D0-A629-4872-BAF5-AF106343DE85}" srcOrd="1" destOrd="0" presId="urn:microsoft.com/office/officeart/2005/8/layout/hierarchy2"/>
    <dgm:cxn modelId="{EC453C63-7628-4CFB-B09C-B5AC1792DCE9}" type="presParOf" srcId="{CD904FF6-85D6-4F34-8E8C-E63A5B883336}" destId="{5FDFFCA6-4C27-4D51-816C-C6D8EBEF6779}" srcOrd="4" destOrd="0" presId="urn:microsoft.com/office/officeart/2005/8/layout/hierarchy2"/>
    <dgm:cxn modelId="{04B97002-4BDA-44AC-B69F-46E3D9D40505}" type="presParOf" srcId="{5FDFFCA6-4C27-4D51-816C-C6D8EBEF6779}" destId="{14BBE5BE-773B-4229-BAB4-7FBD45311265}" srcOrd="0" destOrd="0" presId="urn:microsoft.com/office/officeart/2005/8/layout/hierarchy2"/>
    <dgm:cxn modelId="{908F2C6E-2D41-4974-BE7E-E6914CC17E89}" type="presParOf" srcId="{CD904FF6-85D6-4F34-8E8C-E63A5B883336}" destId="{8EDE3076-9AFA-4C5E-805D-90CF6A62288F}" srcOrd="5" destOrd="0" presId="urn:microsoft.com/office/officeart/2005/8/layout/hierarchy2"/>
    <dgm:cxn modelId="{275BB039-8D31-4E18-9401-17DC8DBFD900}" type="presParOf" srcId="{8EDE3076-9AFA-4C5E-805D-90CF6A62288F}" destId="{FDCF9587-E1C4-4D7E-957C-E14AB2C99607}" srcOrd="0" destOrd="0" presId="urn:microsoft.com/office/officeart/2005/8/layout/hierarchy2"/>
    <dgm:cxn modelId="{C111FC30-2049-4A29-8DE4-B0C5F33904ED}" type="presParOf" srcId="{8EDE3076-9AFA-4C5E-805D-90CF6A62288F}" destId="{5CF07017-EB6B-4D43-A62F-18B4DD179340}" srcOrd="1" destOrd="0" presId="urn:microsoft.com/office/officeart/2005/8/layout/hierarchy2"/>
    <dgm:cxn modelId="{B663C68E-9478-4DFE-9263-EDF19775C7AE}" type="presParOf" srcId="{5CF07017-EB6B-4D43-A62F-18B4DD179340}" destId="{B07C3416-25EF-4249-A5BB-A57293EF77B2}" srcOrd="0" destOrd="0" presId="urn:microsoft.com/office/officeart/2005/8/layout/hierarchy2"/>
    <dgm:cxn modelId="{B91D4C54-83B3-4546-A2A8-E178C95AAB9E}" type="presParOf" srcId="{B07C3416-25EF-4249-A5BB-A57293EF77B2}" destId="{4167CEC2-A603-4ADE-9AD7-B100A5554BF6}" srcOrd="0" destOrd="0" presId="urn:microsoft.com/office/officeart/2005/8/layout/hierarchy2"/>
    <dgm:cxn modelId="{7A91C7C3-7CEE-49C1-A8CC-1E8811162225}" type="presParOf" srcId="{5CF07017-EB6B-4D43-A62F-18B4DD179340}" destId="{C5A8907B-C8F9-469C-BDBA-5D0EB3C3590D}" srcOrd="1" destOrd="0" presId="urn:microsoft.com/office/officeart/2005/8/layout/hierarchy2"/>
    <dgm:cxn modelId="{C0BD72D2-6352-479F-8146-F27B6FEA8DF1}" type="presParOf" srcId="{C5A8907B-C8F9-469C-BDBA-5D0EB3C3590D}" destId="{EFAB2DD2-C678-4D53-9301-5EDB3E6D454F}" srcOrd="0" destOrd="0" presId="urn:microsoft.com/office/officeart/2005/8/layout/hierarchy2"/>
    <dgm:cxn modelId="{6493DBF7-4337-48EF-B726-0B251EEED434}" type="presParOf" srcId="{C5A8907B-C8F9-469C-BDBA-5D0EB3C3590D}" destId="{DCDABE8D-CE79-4B00-B1EE-07DF27198B75}" srcOrd="1" destOrd="0" presId="urn:microsoft.com/office/officeart/2005/8/layout/hierarchy2"/>
    <dgm:cxn modelId="{C2673702-591A-40FB-AC39-A8DD123D6E84}" type="presParOf" srcId="{CD904FF6-85D6-4F34-8E8C-E63A5B883336}" destId="{DEF66511-ED34-4B19-8816-56E51BDE0974}" srcOrd="6" destOrd="0" presId="urn:microsoft.com/office/officeart/2005/8/layout/hierarchy2"/>
    <dgm:cxn modelId="{6D1A2196-1199-436E-A1B8-C93BA9F0D980}" type="presParOf" srcId="{DEF66511-ED34-4B19-8816-56E51BDE0974}" destId="{5BD66068-9281-45E4-86F6-2E413AF83E02}" srcOrd="0" destOrd="0" presId="urn:microsoft.com/office/officeart/2005/8/layout/hierarchy2"/>
    <dgm:cxn modelId="{BBEFEA92-6E03-4E9D-8767-7484182FA5F9}" type="presParOf" srcId="{CD904FF6-85D6-4F34-8E8C-E63A5B883336}" destId="{AA512022-C066-4807-859E-15F37174ECE5}" srcOrd="7" destOrd="0" presId="urn:microsoft.com/office/officeart/2005/8/layout/hierarchy2"/>
    <dgm:cxn modelId="{62574650-F2A2-4160-984D-B3ACDB7A6570}" type="presParOf" srcId="{AA512022-C066-4807-859E-15F37174ECE5}" destId="{C2B910EE-8C2D-4EF5-9982-EF44F669E53C}" srcOrd="0" destOrd="0" presId="urn:microsoft.com/office/officeart/2005/8/layout/hierarchy2"/>
    <dgm:cxn modelId="{EE8C63C7-C710-442B-95D4-6DC387B52E06}" type="presParOf" srcId="{AA512022-C066-4807-859E-15F37174ECE5}" destId="{025B6AAD-2984-4395-816E-A35556660A56}" srcOrd="1" destOrd="0" presId="urn:microsoft.com/office/officeart/2005/8/layout/hierarchy2"/>
    <dgm:cxn modelId="{C73C0363-1523-4CEF-BF6C-DACDBF6DBA0D}" type="presParOf" srcId="{025B6AAD-2984-4395-816E-A35556660A56}" destId="{EDE2E805-74AE-41CB-B560-BFEC2AA3F87C}" srcOrd="0" destOrd="0" presId="urn:microsoft.com/office/officeart/2005/8/layout/hierarchy2"/>
    <dgm:cxn modelId="{0DCA5E2B-D9FD-4541-9881-E5152C664A7F}" type="presParOf" srcId="{EDE2E805-74AE-41CB-B560-BFEC2AA3F87C}" destId="{19E6B570-513F-4252-9A02-0B295549DAA0}" srcOrd="0" destOrd="0" presId="urn:microsoft.com/office/officeart/2005/8/layout/hierarchy2"/>
    <dgm:cxn modelId="{C8F62340-BB82-4E25-91C6-CF8AB3019635}" type="presParOf" srcId="{025B6AAD-2984-4395-816E-A35556660A56}" destId="{0A731090-87C3-469A-8CB1-AE20161BEE44}" srcOrd="1" destOrd="0" presId="urn:microsoft.com/office/officeart/2005/8/layout/hierarchy2"/>
    <dgm:cxn modelId="{704D727F-D201-4771-907C-153FF73CC80C}" type="presParOf" srcId="{0A731090-87C3-469A-8CB1-AE20161BEE44}" destId="{2F292FFF-3683-4E40-B178-DB09319859E8}" srcOrd="0" destOrd="0" presId="urn:microsoft.com/office/officeart/2005/8/layout/hierarchy2"/>
    <dgm:cxn modelId="{AF38CC09-D4BC-4BD5-9EE6-2578E368995A}" type="presParOf" srcId="{0A731090-87C3-469A-8CB1-AE20161BEE44}" destId="{984F6AFE-95B9-4DBC-A764-752CC3333E4F}" srcOrd="1" destOrd="0" presId="urn:microsoft.com/office/officeart/2005/8/layout/hierarchy2"/>
    <dgm:cxn modelId="{197F27D7-92A2-4DC7-9E4B-2C75EC4E096D}" type="presParOf" srcId="{88846FD9-0FB8-43BD-B6A2-BB1241BDEF3E}" destId="{9C85DB27-DD91-43E2-8B43-0E71FFF58416}" srcOrd="2" destOrd="0" presId="urn:microsoft.com/office/officeart/2005/8/layout/hierarchy2"/>
    <dgm:cxn modelId="{FDA4F099-9C69-4FFC-B28E-A8B5355EB265}" type="presParOf" srcId="{9C85DB27-DD91-43E2-8B43-0E71FFF58416}" destId="{4C452D57-FBCA-42BB-96A3-9F02593534BC}" srcOrd="0" destOrd="0" presId="urn:microsoft.com/office/officeart/2005/8/layout/hierarchy2"/>
    <dgm:cxn modelId="{43C7900B-62BA-41CE-8EE2-1C731B107DEE}" type="presParOf" srcId="{88846FD9-0FB8-43BD-B6A2-BB1241BDEF3E}" destId="{34CF068E-AF2D-4178-8742-3217DD564FE2}" srcOrd="3" destOrd="0" presId="urn:microsoft.com/office/officeart/2005/8/layout/hierarchy2"/>
    <dgm:cxn modelId="{4DEA5AE5-CBC3-4391-B94E-2C76A1B4AC32}" type="presParOf" srcId="{34CF068E-AF2D-4178-8742-3217DD564FE2}" destId="{79EDACC2-9A7D-41F9-B8AD-5BE12593F089}" srcOrd="0" destOrd="0" presId="urn:microsoft.com/office/officeart/2005/8/layout/hierarchy2"/>
    <dgm:cxn modelId="{CACA019A-1884-42BA-87C3-05FC8DCDD70D}" type="presParOf" srcId="{34CF068E-AF2D-4178-8742-3217DD564FE2}" destId="{14F07A64-D72E-4854-A987-2845D834A759}" srcOrd="1" destOrd="0" presId="urn:microsoft.com/office/officeart/2005/8/layout/hierarchy2"/>
    <dgm:cxn modelId="{27DEC522-A409-4013-BF13-4A76BB0C57AF}" type="presParOf" srcId="{14F07A64-D72E-4854-A987-2845D834A759}" destId="{A8AF7C4F-667C-4831-B867-7BBFD4B5CAC5}" srcOrd="0" destOrd="0" presId="urn:microsoft.com/office/officeart/2005/8/layout/hierarchy2"/>
    <dgm:cxn modelId="{49E071C6-1836-46A4-9A75-0A9943DB7012}" type="presParOf" srcId="{A8AF7C4F-667C-4831-B867-7BBFD4B5CAC5}" destId="{2D5BF484-BBAF-4F56-9FA9-1560C823E08A}" srcOrd="0" destOrd="0" presId="urn:microsoft.com/office/officeart/2005/8/layout/hierarchy2"/>
    <dgm:cxn modelId="{56DE5997-965C-4FC0-818D-5BE935D6CEEA}" type="presParOf" srcId="{14F07A64-D72E-4854-A987-2845D834A759}" destId="{DC3139A5-589F-41CA-95BE-7810B69C82F8}" srcOrd="1" destOrd="0" presId="urn:microsoft.com/office/officeart/2005/8/layout/hierarchy2"/>
    <dgm:cxn modelId="{D3DBAAD8-12D5-44C3-A2BA-6315B934AEC4}" type="presParOf" srcId="{DC3139A5-589F-41CA-95BE-7810B69C82F8}" destId="{E11309F2-22A1-4724-8A1D-424107D317EB}" srcOrd="0" destOrd="0" presId="urn:microsoft.com/office/officeart/2005/8/layout/hierarchy2"/>
    <dgm:cxn modelId="{D4165DDF-201E-43CA-A56C-C4E88C25A418}" type="presParOf" srcId="{DC3139A5-589F-41CA-95BE-7810B69C82F8}" destId="{CF41402D-F512-4B22-821D-557ED17F7A07}" srcOrd="1" destOrd="0" presId="urn:microsoft.com/office/officeart/2005/8/layout/hierarchy2"/>
    <dgm:cxn modelId="{29181946-D484-46DB-89F2-90D97966BB23}" type="presParOf" srcId="{CF41402D-F512-4B22-821D-557ED17F7A07}" destId="{DCE2550C-1567-458F-8FBB-719B2487726D}" srcOrd="0" destOrd="0" presId="urn:microsoft.com/office/officeart/2005/8/layout/hierarchy2"/>
    <dgm:cxn modelId="{6D70A859-CDA8-4A07-B4C4-61BFF5550557}" type="presParOf" srcId="{DCE2550C-1567-458F-8FBB-719B2487726D}" destId="{ED79A4EB-2195-4538-A24F-1489C0BC36BD}" srcOrd="0" destOrd="0" presId="urn:microsoft.com/office/officeart/2005/8/layout/hierarchy2"/>
    <dgm:cxn modelId="{AA05DA5E-2CAB-4C32-9CD6-3C4931869CA2}" type="presParOf" srcId="{CF41402D-F512-4B22-821D-557ED17F7A07}" destId="{375F1C17-D000-488A-86C1-CEC1FDB8D380}" srcOrd="1" destOrd="0" presId="urn:microsoft.com/office/officeart/2005/8/layout/hierarchy2"/>
    <dgm:cxn modelId="{7A454F53-16EA-4583-BF98-8CE455E8DE77}" type="presParOf" srcId="{375F1C17-D000-488A-86C1-CEC1FDB8D380}" destId="{B22B3927-21B4-48E2-A392-9E2F27998F47}" srcOrd="0" destOrd="0" presId="urn:microsoft.com/office/officeart/2005/8/layout/hierarchy2"/>
    <dgm:cxn modelId="{ADC3EB8F-253E-4DC3-A176-A46DF997BAD4}" type="presParOf" srcId="{375F1C17-D000-488A-86C1-CEC1FDB8D380}" destId="{1CB09446-498F-4770-B087-ADE02F208CEC}" srcOrd="1" destOrd="0" presId="urn:microsoft.com/office/officeart/2005/8/layout/hierarchy2"/>
    <dgm:cxn modelId="{EC459A7E-BC55-4419-BA77-103BB2EF713A}" type="presParOf" srcId="{14F07A64-D72E-4854-A987-2845D834A759}" destId="{A58AEF96-D2DB-4CC3-9A82-03437A90D884}" srcOrd="2" destOrd="0" presId="urn:microsoft.com/office/officeart/2005/8/layout/hierarchy2"/>
    <dgm:cxn modelId="{0C507062-B353-41A0-8965-C1B5CDA8A3DE}" type="presParOf" srcId="{A58AEF96-D2DB-4CC3-9A82-03437A90D884}" destId="{CED96325-2703-4901-8811-C1676B39AE95}" srcOrd="0" destOrd="0" presId="urn:microsoft.com/office/officeart/2005/8/layout/hierarchy2"/>
    <dgm:cxn modelId="{3B195E29-65A1-4A04-A33D-927539C4A608}" type="presParOf" srcId="{14F07A64-D72E-4854-A987-2845D834A759}" destId="{D5F215E1-4ADB-4A1E-BAD4-E28D274DBD54}" srcOrd="3" destOrd="0" presId="urn:microsoft.com/office/officeart/2005/8/layout/hierarchy2"/>
    <dgm:cxn modelId="{E6427C96-7E1C-4C7B-8D1B-0AC6522914FB}" type="presParOf" srcId="{D5F215E1-4ADB-4A1E-BAD4-E28D274DBD54}" destId="{194851B8-1357-4862-99B5-2911C667FAF4}" srcOrd="0" destOrd="0" presId="urn:microsoft.com/office/officeart/2005/8/layout/hierarchy2"/>
    <dgm:cxn modelId="{1ECDD2B2-5CA4-490B-9352-D701299CAD15}" type="presParOf" srcId="{D5F215E1-4ADB-4A1E-BAD4-E28D274DBD54}" destId="{3FFCEF50-BB07-4EEA-8B6A-36E258200163}" srcOrd="1" destOrd="0" presId="urn:microsoft.com/office/officeart/2005/8/layout/hierarchy2"/>
    <dgm:cxn modelId="{2130F2B1-54CE-4372-ACBD-2E04D871D5BD}" type="presParOf" srcId="{3FFCEF50-BB07-4EEA-8B6A-36E258200163}" destId="{ED40D98A-79A2-459B-90CA-38B92EB8492D}" srcOrd="0" destOrd="0" presId="urn:microsoft.com/office/officeart/2005/8/layout/hierarchy2"/>
    <dgm:cxn modelId="{C68C065D-3FE6-4065-83BE-1268670885B0}" type="presParOf" srcId="{ED40D98A-79A2-459B-90CA-38B92EB8492D}" destId="{78304CB7-7801-473A-B1B4-C7A5800D2391}" srcOrd="0" destOrd="0" presId="urn:microsoft.com/office/officeart/2005/8/layout/hierarchy2"/>
    <dgm:cxn modelId="{904DDFB9-97E2-433D-A1A8-E361EB063688}" type="presParOf" srcId="{3FFCEF50-BB07-4EEA-8B6A-36E258200163}" destId="{F19B8AA7-7BA5-43CD-967A-454A80BCDCF3}" srcOrd="1" destOrd="0" presId="urn:microsoft.com/office/officeart/2005/8/layout/hierarchy2"/>
    <dgm:cxn modelId="{E7B8A566-A6BB-48D5-9CF5-17928A4E9524}" type="presParOf" srcId="{F19B8AA7-7BA5-43CD-967A-454A80BCDCF3}" destId="{C998D93B-6A16-41D5-9574-78DD2132DA24}" srcOrd="0" destOrd="0" presId="urn:microsoft.com/office/officeart/2005/8/layout/hierarchy2"/>
    <dgm:cxn modelId="{717BE9A0-747C-43FB-BDC2-8E24E6449E7B}" type="presParOf" srcId="{F19B8AA7-7BA5-43CD-967A-454A80BCDCF3}" destId="{6E04861B-998D-4692-88BF-E637D10AEC32}" srcOrd="1" destOrd="0" presId="urn:microsoft.com/office/officeart/2005/8/layout/hierarchy2"/>
    <dgm:cxn modelId="{778720E0-A6C7-43D1-8C37-1A931E8FC3EE}" type="presParOf" srcId="{6E04861B-998D-4692-88BF-E637D10AEC32}" destId="{2241C26C-359C-4962-8F0B-62BF0EC7C444}" srcOrd="0" destOrd="0" presId="urn:microsoft.com/office/officeart/2005/8/layout/hierarchy2"/>
    <dgm:cxn modelId="{98E349B1-FAC0-4A77-9BA3-49C7212893FC}" type="presParOf" srcId="{2241C26C-359C-4962-8F0B-62BF0EC7C444}" destId="{953C134D-E9EB-4378-A86F-B1CA4F661D1D}" srcOrd="0" destOrd="0" presId="urn:microsoft.com/office/officeart/2005/8/layout/hierarchy2"/>
    <dgm:cxn modelId="{8557E081-99AF-4773-8211-E7C7E0C61E48}" type="presParOf" srcId="{6E04861B-998D-4692-88BF-E637D10AEC32}" destId="{3B23202A-5CB9-4CB6-99EC-1039B0422D3D}" srcOrd="1" destOrd="0" presId="urn:microsoft.com/office/officeart/2005/8/layout/hierarchy2"/>
    <dgm:cxn modelId="{8987C4E1-EA29-4D23-AC96-4D621E2CB6DF}" type="presParOf" srcId="{3B23202A-5CB9-4CB6-99EC-1039B0422D3D}" destId="{67BD1DE9-E0AB-4160-B8EC-EFA32CFAB66A}" srcOrd="0" destOrd="0" presId="urn:microsoft.com/office/officeart/2005/8/layout/hierarchy2"/>
    <dgm:cxn modelId="{D9D9F1CA-147A-40A5-924E-16718CA74360}" type="presParOf" srcId="{3B23202A-5CB9-4CB6-99EC-1039B0422D3D}" destId="{A946B97D-6017-4A8F-9085-4B32445C16B1}" srcOrd="1" destOrd="0" presId="urn:microsoft.com/office/officeart/2005/8/layout/hierarchy2"/>
    <dgm:cxn modelId="{BB96C6E8-EAC7-439A-8432-79C16F0F14AB}" type="presParOf" srcId="{3FFCEF50-BB07-4EEA-8B6A-36E258200163}" destId="{878B0D51-4994-48E7-A62C-96AAA0A92241}" srcOrd="2" destOrd="0" presId="urn:microsoft.com/office/officeart/2005/8/layout/hierarchy2"/>
    <dgm:cxn modelId="{BF7F7A0F-7C88-4B69-834B-0FA9F1C94004}" type="presParOf" srcId="{878B0D51-4994-48E7-A62C-96AAA0A92241}" destId="{6B0C69CB-434F-4C31-9541-EC9C042E2123}" srcOrd="0" destOrd="0" presId="urn:microsoft.com/office/officeart/2005/8/layout/hierarchy2"/>
    <dgm:cxn modelId="{42F11030-7182-43E2-BB94-7AB3F68ADAFC}" type="presParOf" srcId="{3FFCEF50-BB07-4EEA-8B6A-36E258200163}" destId="{B77B9D83-F498-4327-96CF-4CDA19073BBA}" srcOrd="3" destOrd="0" presId="urn:microsoft.com/office/officeart/2005/8/layout/hierarchy2"/>
    <dgm:cxn modelId="{79C55400-8D22-4E2B-B152-8791AF1B4E9A}" type="presParOf" srcId="{B77B9D83-F498-4327-96CF-4CDA19073BBA}" destId="{CC594372-6ABD-4934-B208-1BD4F5CDF98B}" srcOrd="0" destOrd="0" presId="urn:microsoft.com/office/officeart/2005/8/layout/hierarchy2"/>
    <dgm:cxn modelId="{C749D5D1-D117-4299-BB86-E2C2E28F60A7}" type="presParOf" srcId="{B77B9D83-F498-4327-96CF-4CDA19073BBA}" destId="{A9086F9A-C941-4BE7-9BFA-EEA9F8ADAB54}" srcOrd="1" destOrd="0" presId="urn:microsoft.com/office/officeart/2005/8/layout/hierarchy2"/>
    <dgm:cxn modelId="{F35C6F0E-BC95-4314-814A-52A77A07CA7F}" type="presParOf" srcId="{A9086F9A-C941-4BE7-9BFA-EEA9F8ADAB54}" destId="{5AAE6D67-6AEB-4B5D-9330-D1A995CDD8AF}" srcOrd="0" destOrd="0" presId="urn:microsoft.com/office/officeart/2005/8/layout/hierarchy2"/>
    <dgm:cxn modelId="{ED550FCD-A816-4D18-AACB-EF89A96B3F75}" type="presParOf" srcId="{5AAE6D67-6AEB-4B5D-9330-D1A995CDD8AF}" destId="{BB6CC349-B7F9-483A-B809-13405BD2BFC8}" srcOrd="0" destOrd="0" presId="urn:microsoft.com/office/officeart/2005/8/layout/hierarchy2"/>
    <dgm:cxn modelId="{1421BDEF-0321-419F-A3D8-B113B62F5026}" type="presParOf" srcId="{A9086F9A-C941-4BE7-9BFA-EEA9F8ADAB54}" destId="{E3C339B6-3028-4D77-B337-6402C9282CAB}" srcOrd="1" destOrd="0" presId="urn:microsoft.com/office/officeart/2005/8/layout/hierarchy2"/>
    <dgm:cxn modelId="{68B9F2C6-AEED-412D-B11A-48FFAF482F4F}" type="presParOf" srcId="{E3C339B6-3028-4D77-B337-6402C9282CAB}" destId="{ED468590-247D-4FC3-8075-2F10A9D6C047}" srcOrd="0" destOrd="0" presId="urn:microsoft.com/office/officeart/2005/8/layout/hierarchy2"/>
    <dgm:cxn modelId="{22808261-59EB-4C16-8F6D-067C717A8E4B}" type="presParOf" srcId="{E3C339B6-3028-4D77-B337-6402C9282CAB}" destId="{C2037D7D-DA50-42CD-A523-A11780B472DC}" srcOrd="1" destOrd="0" presId="urn:microsoft.com/office/officeart/2005/8/layout/hierarchy2"/>
    <dgm:cxn modelId="{74065F5D-8BC7-490F-A379-92FB5BAC55CA}" type="presParOf" srcId="{3FFCEF50-BB07-4EEA-8B6A-36E258200163}" destId="{7FB5F5DD-D665-485A-87B1-6FFE25F0D0A3}" srcOrd="4" destOrd="0" presId="urn:microsoft.com/office/officeart/2005/8/layout/hierarchy2"/>
    <dgm:cxn modelId="{83041773-7B11-470B-813A-B9D8966CE0C8}" type="presParOf" srcId="{7FB5F5DD-D665-485A-87B1-6FFE25F0D0A3}" destId="{3E37D7D1-8663-4709-BA4F-78B192C656AD}" srcOrd="0" destOrd="0" presId="urn:microsoft.com/office/officeart/2005/8/layout/hierarchy2"/>
    <dgm:cxn modelId="{EDEB07D7-14BA-490B-87AE-E5FAB330C967}" type="presParOf" srcId="{3FFCEF50-BB07-4EEA-8B6A-36E258200163}" destId="{E53F2E89-5B46-4B43-88B4-F3646D773055}" srcOrd="5" destOrd="0" presId="urn:microsoft.com/office/officeart/2005/8/layout/hierarchy2"/>
    <dgm:cxn modelId="{0FF92385-12CC-4339-872A-F48F2B596D07}" type="presParOf" srcId="{E53F2E89-5B46-4B43-88B4-F3646D773055}" destId="{6428FC98-9112-4300-A864-12B23D426413}" srcOrd="0" destOrd="0" presId="urn:microsoft.com/office/officeart/2005/8/layout/hierarchy2"/>
    <dgm:cxn modelId="{78B4A0A5-E75B-4FBE-9B2E-5A4224966854}" type="presParOf" srcId="{E53F2E89-5B46-4B43-88B4-F3646D773055}" destId="{43989D33-9702-4B32-AF70-9B5471418499}" srcOrd="1" destOrd="0" presId="urn:microsoft.com/office/officeart/2005/8/layout/hierarchy2"/>
    <dgm:cxn modelId="{DD6C14BA-4346-453A-9DA5-FD2DB63EE5BE}" type="presParOf" srcId="{43989D33-9702-4B32-AF70-9B5471418499}" destId="{00C07DB5-35CB-441A-ADB0-7A21DB9EE5F2}" srcOrd="0" destOrd="0" presId="urn:microsoft.com/office/officeart/2005/8/layout/hierarchy2"/>
    <dgm:cxn modelId="{A1CD358B-A393-427A-B522-347B586C13D1}" type="presParOf" srcId="{00C07DB5-35CB-441A-ADB0-7A21DB9EE5F2}" destId="{598F5DF3-5FCF-40B9-A3DC-96BA3E8AC505}" srcOrd="0" destOrd="0" presId="urn:microsoft.com/office/officeart/2005/8/layout/hierarchy2"/>
    <dgm:cxn modelId="{0A20F6AE-7C3B-4776-A5EC-EA742436BA42}" type="presParOf" srcId="{43989D33-9702-4B32-AF70-9B5471418499}" destId="{79FDAC0F-0893-4940-A7FE-BB502CE5529E}" srcOrd="1" destOrd="0" presId="urn:microsoft.com/office/officeart/2005/8/layout/hierarchy2"/>
    <dgm:cxn modelId="{7A03303E-3EC6-4074-B391-F5BE86D7A01C}" type="presParOf" srcId="{79FDAC0F-0893-4940-A7FE-BB502CE5529E}" destId="{DF8271EC-3B8E-4F2C-AF08-6B5509D12A61}" srcOrd="0" destOrd="0" presId="urn:microsoft.com/office/officeart/2005/8/layout/hierarchy2"/>
    <dgm:cxn modelId="{08904796-2004-48E5-8EDB-CC5412C7ED87}" type="presParOf" srcId="{79FDAC0F-0893-4940-A7FE-BB502CE5529E}" destId="{E39CA491-28BA-4D5B-8C8D-CC19A5A73DBC}"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35A269-0D4A-4823-A0AE-292165FD32B0}" type="doc">
      <dgm:prSet loTypeId="urn:microsoft.com/office/officeart/2005/8/layout/chevron2" loCatId="list" qsTypeId="urn:microsoft.com/office/officeart/2005/8/quickstyle/3d1" qsCatId="3D" csTypeId="urn:microsoft.com/office/officeart/2005/8/colors/accent1_2" csCatId="accent1" phldr="1"/>
      <dgm:spPr/>
      <dgm:t>
        <a:bodyPr/>
        <a:lstStyle/>
        <a:p>
          <a:endParaRPr lang="zh-CN" altLang="en-US"/>
        </a:p>
      </dgm:t>
    </dgm:pt>
    <dgm:pt modelId="{41CF6037-1908-4037-A1F7-315B09065E1B}">
      <dgm:prSet phldrT="[文本]" custT="1"/>
      <dgm:spPr/>
      <dgm:t>
        <a:bodyPr/>
        <a:lstStyle/>
        <a:p>
          <a:r>
            <a:rPr lang="zh-CN" altLang="en-US" sz="2000" b="1" smtClean="0"/>
            <a:t>时域</a:t>
          </a:r>
          <a:endParaRPr lang="zh-CN" altLang="en-US" sz="2000" b="1"/>
        </a:p>
      </dgm:t>
    </dgm:pt>
    <dgm:pt modelId="{4744A9E1-85EA-4A3F-A302-6BF2FAD19B9B}" type="parTrans" cxnId="{DBD2B542-1A56-4670-A519-B66B7FAE54B9}">
      <dgm:prSet/>
      <dgm:spPr/>
      <dgm:t>
        <a:bodyPr/>
        <a:lstStyle/>
        <a:p>
          <a:endParaRPr lang="zh-CN" altLang="en-US" sz="1400" b="1"/>
        </a:p>
      </dgm:t>
    </dgm:pt>
    <dgm:pt modelId="{64774FDA-73E6-4978-928A-6A49499D7C4A}" type="sibTrans" cxnId="{DBD2B542-1A56-4670-A519-B66B7FAE54B9}">
      <dgm:prSet/>
      <dgm:spPr/>
      <dgm:t>
        <a:bodyPr/>
        <a:lstStyle/>
        <a:p>
          <a:endParaRPr lang="zh-CN" altLang="en-US" sz="1400" b="1"/>
        </a:p>
      </dgm:t>
    </dgm:pt>
    <dgm:pt modelId="{D501D955-351F-4FBD-8E7A-07DC0E1C85BE}">
      <dgm:prSet phldrT="[文本]" custT="1"/>
      <dgm:spPr/>
      <dgm:t>
        <a:bodyPr/>
        <a:lstStyle/>
        <a:p>
          <a:r>
            <a:rPr lang="zh-CN" altLang="en-US" sz="1400" b="1" smtClean="0">
              <a:latin typeface="Times New Roman" pitchFamily="18" charset="0"/>
              <a:cs typeface="Times New Roman" pitchFamily="18" charset="0"/>
            </a:rPr>
            <a:t>直接、</a:t>
          </a:r>
          <a:r>
            <a:rPr lang="en-US" altLang="zh-CN" sz="1400" b="1" smtClean="0">
              <a:latin typeface="Times New Roman" pitchFamily="18" charset="0"/>
              <a:cs typeface="Times New Roman" pitchFamily="18" charset="0"/>
            </a:rPr>
            <a:t>TOF</a:t>
          </a:r>
          <a:endParaRPr lang="zh-CN" altLang="en-US" sz="1400" b="1">
            <a:latin typeface="Times New Roman" pitchFamily="18" charset="0"/>
            <a:cs typeface="Times New Roman" pitchFamily="18" charset="0"/>
          </a:endParaRPr>
        </a:p>
      </dgm:t>
    </dgm:pt>
    <dgm:pt modelId="{610B409D-579B-4D36-A0E6-57B3029E9636}" type="parTrans" cxnId="{3FA50AD6-B395-448C-B4EA-AF807AD10871}">
      <dgm:prSet/>
      <dgm:spPr/>
      <dgm:t>
        <a:bodyPr/>
        <a:lstStyle/>
        <a:p>
          <a:endParaRPr lang="zh-CN" altLang="en-US" sz="1400" b="1"/>
        </a:p>
      </dgm:t>
    </dgm:pt>
    <dgm:pt modelId="{7DF965B3-368C-4410-BDF2-2A5D7470FEE0}" type="sibTrans" cxnId="{3FA50AD6-B395-448C-B4EA-AF807AD10871}">
      <dgm:prSet/>
      <dgm:spPr/>
      <dgm:t>
        <a:bodyPr/>
        <a:lstStyle/>
        <a:p>
          <a:endParaRPr lang="zh-CN" altLang="en-US" sz="1400" b="1"/>
        </a:p>
      </dgm:t>
    </dgm:pt>
    <dgm:pt modelId="{45A393FD-6A6E-4EE4-B564-797641195533}">
      <dgm:prSet phldrT="[文本]" custT="1"/>
      <dgm:spPr/>
      <dgm:t>
        <a:bodyPr/>
        <a:lstStyle/>
        <a:p>
          <a:r>
            <a:rPr lang="zh-CN" altLang="en-US" sz="1400" b="1" smtClean="0">
              <a:latin typeface="Times New Roman" pitchFamily="18" charset="0"/>
              <a:cs typeface="Times New Roman" pitchFamily="18" charset="0"/>
            </a:rPr>
            <a:t>简单快捷、应用广泛</a:t>
          </a:r>
          <a:endParaRPr lang="zh-CN" altLang="en-US" sz="1400" b="1">
            <a:latin typeface="Times New Roman" pitchFamily="18" charset="0"/>
            <a:cs typeface="Times New Roman" pitchFamily="18" charset="0"/>
          </a:endParaRPr>
        </a:p>
      </dgm:t>
    </dgm:pt>
    <dgm:pt modelId="{974443D9-7EC6-4517-9FCF-AB1AC24C8C6E}" type="parTrans" cxnId="{C2A49343-B33A-42D7-8D42-69257EE0D9B5}">
      <dgm:prSet/>
      <dgm:spPr/>
      <dgm:t>
        <a:bodyPr/>
        <a:lstStyle/>
        <a:p>
          <a:endParaRPr lang="zh-CN" altLang="en-US" sz="1400" b="1"/>
        </a:p>
      </dgm:t>
    </dgm:pt>
    <dgm:pt modelId="{F59D4EF5-62DC-47DF-86A4-FA9BFBC094FA}" type="sibTrans" cxnId="{C2A49343-B33A-42D7-8D42-69257EE0D9B5}">
      <dgm:prSet/>
      <dgm:spPr/>
      <dgm:t>
        <a:bodyPr/>
        <a:lstStyle/>
        <a:p>
          <a:endParaRPr lang="zh-CN" altLang="en-US" sz="1400" b="1"/>
        </a:p>
      </dgm:t>
    </dgm:pt>
    <dgm:pt modelId="{B8A7FB38-E36B-4A15-B5E4-482896D50753}">
      <dgm:prSet phldrT="[文本]" custT="1"/>
      <dgm:spPr/>
      <dgm:t>
        <a:bodyPr/>
        <a:lstStyle/>
        <a:p>
          <a:r>
            <a:rPr lang="zh-CN" altLang="en-US" sz="2000" b="1" smtClean="0"/>
            <a:t>频域</a:t>
          </a:r>
          <a:endParaRPr lang="zh-CN" altLang="en-US" sz="2000" b="1"/>
        </a:p>
      </dgm:t>
    </dgm:pt>
    <dgm:pt modelId="{A992E69E-A9CF-4F0C-9073-3519BB2C0173}" type="parTrans" cxnId="{CE892A85-E509-4A19-95F6-8665A71F692C}">
      <dgm:prSet/>
      <dgm:spPr/>
      <dgm:t>
        <a:bodyPr/>
        <a:lstStyle/>
        <a:p>
          <a:endParaRPr lang="zh-CN" altLang="en-US" sz="1400" b="1"/>
        </a:p>
      </dgm:t>
    </dgm:pt>
    <dgm:pt modelId="{F0730096-2195-4050-95E3-7F3FF7F6901D}" type="sibTrans" cxnId="{CE892A85-E509-4A19-95F6-8665A71F692C}">
      <dgm:prSet/>
      <dgm:spPr/>
      <dgm:t>
        <a:bodyPr/>
        <a:lstStyle/>
        <a:p>
          <a:endParaRPr lang="zh-CN" altLang="en-US" sz="1400" b="1"/>
        </a:p>
      </dgm:t>
    </dgm:pt>
    <dgm:pt modelId="{E838194A-B70D-41A6-9C4A-8F39CEB62136}">
      <dgm:prSet phldrT="[文本]" custT="1"/>
      <dgm:spPr/>
      <dgm:t>
        <a:bodyPr/>
        <a:lstStyle/>
        <a:p>
          <a:r>
            <a:rPr lang="zh-CN" altLang="en-US" sz="1400" b="1" smtClean="0">
              <a:latin typeface="Times New Roman" pitchFamily="18" charset="0"/>
              <a:cs typeface="Times New Roman" pitchFamily="18" charset="0"/>
            </a:rPr>
            <a:t>频域信号分析</a:t>
          </a:r>
          <a:endParaRPr lang="zh-CN" altLang="en-US" sz="1400" b="1">
            <a:latin typeface="Times New Roman" pitchFamily="18" charset="0"/>
            <a:cs typeface="Times New Roman" pitchFamily="18" charset="0"/>
          </a:endParaRPr>
        </a:p>
      </dgm:t>
    </dgm:pt>
    <dgm:pt modelId="{F35E5A9D-E1F3-48CE-9DC6-7118A7AA1335}" type="parTrans" cxnId="{B47C42D3-985B-448D-AD76-20A61499A73B}">
      <dgm:prSet/>
      <dgm:spPr/>
      <dgm:t>
        <a:bodyPr/>
        <a:lstStyle/>
        <a:p>
          <a:endParaRPr lang="zh-CN" altLang="en-US" sz="1400" b="1"/>
        </a:p>
      </dgm:t>
    </dgm:pt>
    <dgm:pt modelId="{9914D544-E6D9-4ADD-BCD7-40A2367962B0}" type="sibTrans" cxnId="{B47C42D3-985B-448D-AD76-20A61499A73B}">
      <dgm:prSet/>
      <dgm:spPr/>
      <dgm:t>
        <a:bodyPr/>
        <a:lstStyle/>
        <a:p>
          <a:endParaRPr lang="zh-CN" altLang="en-US" sz="1400" b="1"/>
        </a:p>
      </dgm:t>
    </dgm:pt>
    <dgm:pt modelId="{8FD6EF30-9F45-4524-8D25-1839E8E9E7A0}">
      <dgm:prSet phldrT="[文本]" custT="1"/>
      <dgm:spPr/>
      <dgm:t>
        <a:bodyPr/>
        <a:lstStyle/>
        <a:p>
          <a:r>
            <a:rPr lang="zh-CN" altLang="en-US" sz="1400" b="1" smtClean="0">
              <a:latin typeface="Times New Roman" pitchFamily="18" charset="0"/>
              <a:cs typeface="Times New Roman" pitchFamily="18" charset="0"/>
            </a:rPr>
            <a:t>更多信息</a:t>
          </a:r>
          <a:endParaRPr lang="en-US" altLang="zh-CN" sz="1400" b="1" smtClean="0">
            <a:latin typeface="Times New Roman" pitchFamily="18" charset="0"/>
            <a:cs typeface="Times New Roman" pitchFamily="18" charset="0"/>
          </a:endParaRPr>
        </a:p>
      </dgm:t>
    </dgm:pt>
    <dgm:pt modelId="{6C51C47C-C5C6-46F1-84FD-E873205D6F57}" type="parTrans" cxnId="{D1E7B47A-ECD1-4AEA-86D7-C6D12A634A1D}">
      <dgm:prSet/>
      <dgm:spPr/>
      <dgm:t>
        <a:bodyPr/>
        <a:lstStyle/>
        <a:p>
          <a:endParaRPr lang="zh-CN" altLang="en-US" sz="1400" b="1"/>
        </a:p>
      </dgm:t>
    </dgm:pt>
    <dgm:pt modelId="{FB7D254D-0E04-4D3A-B26E-B923EE3FCBEC}" type="sibTrans" cxnId="{D1E7B47A-ECD1-4AEA-86D7-C6D12A634A1D}">
      <dgm:prSet/>
      <dgm:spPr/>
      <dgm:t>
        <a:bodyPr/>
        <a:lstStyle/>
        <a:p>
          <a:endParaRPr lang="zh-CN" altLang="en-US" sz="1400" b="1"/>
        </a:p>
      </dgm:t>
    </dgm:pt>
    <dgm:pt modelId="{9F0E9281-3D2A-4274-9FF4-BF1B7C05815C}">
      <dgm:prSet phldrT="[文本]" custT="1"/>
      <dgm:spPr/>
      <dgm:t>
        <a:bodyPr/>
        <a:lstStyle/>
        <a:p>
          <a:r>
            <a:rPr lang="zh-CN" altLang="en-US" sz="1400" b="1" smtClean="0">
              <a:latin typeface="Times New Roman" pitchFamily="18" charset="0"/>
              <a:cs typeface="Times New Roman" pitchFamily="18" charset="0"/>
            </a:rPr>
            <a:t>衰减问题、信号弥散</a:t>
          </a:r>
          <a:endParaRPr lang="zh-CN" altLang="en-US" sz="1400" b="1">
            <a:latin typeface="Times New Roman" pitchFamily="18" charset="0"/>
            <a:cs typeface="Times New Roman" pitchFamily="18" charset="0"/>
          </a:endParaRPr>
        </a:p>
      </dgm:t>
    </dgm:pt>
    <dgm:pt modelId="{1671D590-A2D5-4EE3-ABC5-82B0EF3F18EC}" type="parTrans" cxnId="{63FD76D5-0F3D-48EF-8E28-3531831726B6}">
      <dgm:prSet/>
      <dgm:spPr/>
      <dgm:t>
        <a:bodyPr/>
        <a:lstStyle/>
        <a:p>
          <a:endParaRPr lang="zh-CN" altLang="en-US" sz="1400" b="1"/>
        </a:p>
      </dgm:t>
    </dgm:pt>
    <dgm:pt modelId="{9D6CB941-56F3-4F36-A467-9B3DFF06A52E}" type="sibTrans" cxnId="{63FD76D5-0F3D-48EF-8E28-3531831726B6}">
      <dgm:prSet/>
      <dgm:spPr/>
      <dgm:t>
        <a:bodyPr/>
        <a:lstStyle/>
        <a:p>
          <a:endParaRPr lang="zh-CN" altLang="en-US" sz="1400" b="1"/>
        </a:p>
      </dgm:t>
    </dgm:pt>
    <dgm:pt modelId="{B0D3F4C7-9FB4-497B-90A8-5CC7C90BDB78}">
      <dgm:prSet phldrT="[文本]" custT="1"/>
      <dgm:spPr/>
      <dgm:t>
        <a:bodyPr/>
        <a:lstStyle/>
        <a:p>
          <a:r>
            <a:rPr lang="zh-CN" altLang="en-US" sz="1400" b="1" smtClean="0">
              <a:latin typeface="Times New Roman" pitchFamily="18" charset="0"/>
              <a:cs typeface="Times New Roman" pitchFamily="18" charset="0"/>
            </a:rPr>
            <a:t>一个不确定波速</a:t>
          </a:r>
          <a:endParaRPr lang="zh-CN" altLang="en-US" sz="1400" b="1">
            <a:latin typeface="Times New Roman" pitchFamily="18" charset="0"/>
            <a:cs typeface="Times New Roman" pitchFamily="18" charset="0"/>
          </a:endParaRPr>
        </a:p>
      </dgm:t>
    </dgm:pt>
    <dgm:pt modelId="{03BE6400-503E-47D1-A553-9EECBD434CDE}" type="parTrans" cxnId="{23DF2D4C-5942-4CE6-A9A8-42E5D2166E1B}">
      <dgm:prSet/>
      <dgm:spPr/>
      <dgm:t>
        <a:bodyPr/>
        <a:lstStyle/>
        <a:p>
          <a:endParaRPr lang="zh-CN" altLang="en-US" sz="1400" b="1"/>
        </a:p>
      </dgm:t>
    </dgm:pt>
    <dgm:pt modelId="{376ECD0E-A2D6-453C-9B5A-D450B1E0761F}" type="sibTrans" cxnId="{23DF2D4C-5942-4CE6-A9A8-42E5D2166E1B}">
      <dgm:prSet/>
      <dgm:spPr/>
      <dgm:t>
        <a:bodyPr/>
        <a:lstStyle/>
        <a:p>
          <a:endParaRPr lang="zh-CN" altLang="en-US" sz="1400" b="1"/>
        </a:p>
      </dgm:t>
    </dgm:pt>
    <dgm:pt modelId="{DF1FB323-29F5-4DA9-B7C4-F65FBD68A587}">
      <dgm:prSet phldrT="[文本]" custT="1"/>
      <dgm:spPr/>
      <dgm:t>
        <a:bodyPr/>
        <a:lstStyle/>
        <a:p>
          <a:r>
            <a:rPr lang="zh-CN" altLang="en-US" sz="1400" b="1" smtClean="0">
              <a:latin typeface="Times New Roman" pitchFamily="18" charset="0"/>
              <a:cs typeface="Times New Roman" pitchFamily="18" charset="0"/>
            </a:rPr>
            <a:t>特定信息，更敏感</a:t>
          </a:r>
          <a:endParaRPr lang="en-US" altLang="zh-CN" sz="1400" b="1" smtClean="0">
            <a:latin typeface="Times New Roman" pitchFamily="18" charset="0"/>
            <a:cs typeface="Times New Roman" pitchFamily="18" charset="0"/>
          </a:endParaRPr>
        </a:p>
      </dgm:t>
    </dgm:pt>
    <dgm:pt modelId="{A5547358-F216-4063-BC21-B7D8788738A9}" type="parTrans" cxnId="{D21C462E-19D1-4E2D-85B5-0AE8AB666EFF}">
      <dgm:prSet/>
      <dgm:spPr/>
      <dgm:t>
        <a:bodyPr/>
        <a:lstStyle/>
        <a:p>
          <a:endParaRPr lang="zh-CN" altLang="en-US" sz="1400" b="1"/>
        </a:p>
      </dgm:t>
    </dgm:pt>
    <dgm:pt modelId="{D8049C67-0ED6-4C52-8EC4-80E5B397CEF3}" type="sibTrans" cxnId="{D21C462E-19D1-4E2D-85B5-0AE8AB666EFF}">
      <dgm:prSet/>
      <dgm:spPr/>
      <dgm:t>
        <a:bodyPr/>
        <a:lstStyle/>
        <a:p>
          <a:endParaRPr lang="zh-CN" altLang="en-US" sz="1400" b="1"/>
        </a:p>
      </dgm:t>
    </dgm:pt>
    <dgm:pt modelId="{56D7C131-888C-4883-93F2-3B8F9394C522}">
      <dgm:prSet phldrT="[文本]" custT="1"/>
      <dgm:spPr/>
      <dgm:t>
        <a:bodyPr/>
        <a:lstStyle/>
        <a:p>
          <a:r>
            <a:rPr lang="zh-CN" altLang="en-US" sz="1400" b="1" smtClean="0">
              <a:latin typeface="Times New Roman" pitchFamily="18" charset="0"/>
              <a:cs typeface="Times New Roman" pitchFamily="18" charset="0"/>
            </a:rPr>
            <a:t>不直接</a:t>
          </a:r>
          <a:endParaRPr lang="en-US" altLang="zh-CN" sz="1400" b="1" smtClean="0">
            <a:latin typeface="Times New Roman" pitchFamily="18" charset="0"/>
            <a:cs typeface="Times New Roman" pitchFamily="18" charset="0"/>
          </a:endParaRPr>
        </a:p>
      </dgm:t>
    </dgm:pt>
    <dgm:pt modelId="{9C9BAD4A-BDA3-4402-9AFA-0E6283E9BB1C}" type="parTrans" cxnId="{F958BD04-FC3E-44B2-A803-33C50386F219}">
      <dgm:prSet/>
      <dgm:spPr/>
      <dgm:t>
        <a:bodyPr/>
        <a:lstStyle/>
        <a:p>
          <a:endParaRPr lang="zh-CN" altLang="en-US" sz="1400" b="1"/>
        </a:p>
      </dgm:t>
    </dgm:pt>
    <dgm:pt modelId="{22F93B34-53EC-407D-9B4A-7019CF488672}" type="sibTrans" cxnId="{F958BD04-FC3E-44B2-A803-33C50386F219}">
      <dgm:prSet/>
      <dgm:spPr/>
      <dgm:t>
        <a:bodyPr/>
        <a:lstStyle/>
        <a:p>
          <a:endParaRPr lang="zh-CN" altLang="en-US" sz="1400" b="1"/>
        </a:p>
      </dgm:t>
    </dgm:pt>
    <dgm:pt modelId="{53ACC73F-D5A2-4CBE-95DD-3662D1075298}">
      <dgm:prSet phldrT="[文本]" custT="1"/>
      <dgm:spPr/>
      <dgm:t>
        <a:bodyPr/>
        <a:lstStyle/>
        <a:p>
          <a:r>
            <a:rPr lang="zh-CN" altLang="en-US" sz="1400" b="1" smtClean="0">
              <a:latin typeface="Times New Roman" pitchFamily="18" charset="0"/>
              <a:cs typeface="Times New Roman" pitchFamily="18" charset="0"/>
            </a:rPr>
            <a:t>互功率谱（</a:t>
          </a:r>
          <a:r>
            <a:rPr lang="en-US" sz="1400" smtClean="0">
              <a:latin typeface="Times New Roman" pitchFamily="18" charset="0"/>
              <a:cs typeface="Times New Roman" pitchFamily="18" charset="0"/>
            </a:rPr>
            <a:t>Donald</a:t>
          </a:r>
          <a:r>
            <a:rPr lang="zh-CN" altLang="en-US" sz="1400" smtClean="0">
              <a:latin typeface="Times New Roman" pitchFamily="18" charset="0"/>
              <a:cs typeface="Times New Roman" pitchFamily="18" charset="0"/>
            </a:rPr>
            <a:t>，</a:t>
          </a:r>
          <a:r>
            <a:rPr lang="en-US" altLang="zh-CN" sz="1400" smtClean="0">
              <a:latin typeface="Times New Roman" pitchFamily="18" charset="0"/>
              <a:cs typeface="Times New Roman" pitchFamily="18" charset="0"/>
            </a:rPr>
            <a:t>2005</a:t>
          </a:r>
          <a:r>
            <a:rPr lang="zh-CN" altLang="en-US" sz="1400" b="1" smtClean="0">
              <a:latin typeface="Times New Roman" pitchFamily="18" charset="0"/>
              <a:cs typeface="Times New Roman" pitchFamily="18" charset="0"/>
            </a:rPr>
            <a:t>）</a:t>
          </a:r>
          <a:endParaRPr lang="zh-CN" altLang="en-US" sz="1400" b="1">
            <a:latin typeface="Times New Roman" pitchFamily="18" charset="0"/>
            <a:cs typeface="Times New Roman" pitchFamily="18" charset="0"/>
          </a:endParaRPr>
        </a:p>
      </dgm:t>
    </dgm:pt>
    <dgm:pt modelId="{DBFF06F5-C0DC-4CDB-935B-9395B52375FA}" type="sibTrans" cxnId="{005C3A43-4D6A-4C5B-B815-FA4D6DC81F50}">
      <dgm:prSet/>
      <dgm:spPr/>
      <dgm:t>
        <a:bodyPr/>
        <a:lstStyle/>
        <a:p>
          <a:endParaRPr lang="zh-CN" altLang="en-US" sz="1400"/>
        </a:p>
      </dgm:t>
    </dgm:pt>
    <dgm:pt modelId="{28281F4A-66D7-4FFC-9B9A-D06F65D42420}" type="parTrans" cxnId="{005C3A43-4D6A-4C5B-B815-FA4D6DC81F50}">
      <dgm:prSet/>
      <dgm:spPr/>
      <dgm:t>
        <a:bodyPr/>
        <a:lstStyle/>
        <a:p>
          <a:endParaRPr lang="zh-CN" altLang="en-US" sz="1400"/>
        </a:p>
      </dgm:t>
    </dgm:pt>
    <dgm:pt modelId="{FB1CB5F2-80F7-4608-9603-7FC6E0AB9ABE}">
      <dgm:prSet phldrT="[文本]" custT="1"/>
      <dgm:spPr/>
      <dgm:t>
        <a:bodyPr/>
        <a:lstStyle/>
        <a:p>
          <a:r>
            <a:rPr lang="zh-CN" altLang="en-US" sz="1400" b="1" smtClean="0">
              <a:latin typeface="Times New Roman" pitchFamily="18" charset="0"/>
              <a:cs typeface="Times New Roman" pitchFamily="18" charset="0"/>
            </a:rPr>
            <a:t>互相关（</a:t>
          </a:r>
          <a:r>
            <a:rPr lang="en-US" sz="1400" err="1" smtClean="0">
              <a:latin typeface="Times New Roman" pitchFamily="18" charset="0"/>
              <a:cs typeface="Times New Roman" pitchFamily="18" charset="0"/>
            </a:rPr>
            <a:t>Nabi-Bidihendi</a:t>
          </a:r>
          <a:r>
            <a:rPr lang="zh-CN" altLang="en-US" sz="1400" smtClean="0">
              <a:latin typeface="Times New Roman" pitchFamily="18" charset="0"/>
              <a:cs typeface="Times New Roman" pitchFamily="18" charset="0"/>
            </a:rPr>
            <a:t>，</a:t>
          </a:r>
          <a:r>
            <a:rPr lang="en-US" altLang="zh-CN" sz="1400" smtClean="0">
              <a:latin typeface="Times New Roman" pitchFamily="18" charset="0"/>
              <a:cs typeface="Times New Roman" pitchFamily="18" charset="0"/>
            </a:rPr>
            <a:t>1997</a:t>
          </a:r>
          <a:r>
            <a:rPr lang="zh-CN" altLang="en-US" sz="1400" b="1" smtClean="0">
              <a:latin typeface="Times New Roman" pitchFamily="18" charset="0"/>
              <a:cs typeface="Times New Roman" pitchFamily="18" charset="0"/>
            </a:rPr>
            <a:t>）</a:t>
          </a:r>
          <a:endParaRPr lang="zh-CN" altLang="en-US" sz="1400" b="1">
            <a:latin typeface="Times New Roman" pitchFamily="18" charset="0"/>
            <a:cs typeface="Times New Roman" pitchFamily="18" charset="0"/>
          </a:endParaRPr>
        </a:p>
      </dgm:t>
    </dgm:pt>
    <dgm:pt modelId="{46534C90-FB70-4698-A1CB-CBFB5F4A9314}" type="sibTrans" cxnId="{BFCB926F-86F6-4EC5-8CC6-82B100576577}">
      <dgm:prSet/>
      <dgm:spPr/>
      <dgm:t>
        <a:bodyPr/>
        <a:lstStyle/>
        <a:p>
          <a:endParaRPr lang="zh-CN" altLang="en-US" sz="1400"/>
        </a:p>
      </dgm:t>
    </dgm:pt>
    <dgm:pt modelId="{A9A264A1-9281-4F01-A05A-FEBA85A641C0}" type="parTrans" cxnId="{BFCB926F-86F6-4EC5-8CC6-82B100576577}">
      <dgm:prSet/>
      <dgm:spPr/>
      <dgm:t>
        <a:bodyPr/>
        <a:lstStyle/>
        <a:p>
          <a:endParaRPr lang="zh-CN" altLang="en-US" sz="1400"/>
        </a:p>
      </dgm:t>
    </dgm:pt>
    <dgm:pt modelId="{D9718EDD-FE71-4C55-B332-411BDBC2C0AD}">
      <dgm:prSet phldrT="[文本]" custT="1"/>
      <dgm:spPr/>
      <dgm:t>
        <a:bodyPr/>
        <a:lstStyle/>
        <a:p>
          <a:r>
            <a:rPr lang="en-US" altLang="zh-CN" sz="1400" b="1" smtClean="0">
              <a:latin typeface="Times New Roman" pitchFamily="18" charset="0"/>
              <a:cs typeface="Times New Roman" pitchFamily="18" charset="0"/>
            </a:rPr>
            <a:t>FFT</a:t>
          </a:r>
          <a:endParaRPr lang="zh-CN" altLang="en-US" sz="1400" b="1">
            <a:latin typeface="Times New Roman" pitchFamily="18" charset="0"/>
            <a:cs typeface="Times New Roman" pitchFamily="18" charset="0"/>
          </a:endParaRPr>
        </a:p>
      </dgm:t>
    </dgm:pt>
    <dgm:pt modelId="{2F8E1802-2B2F-4D80-BD28-742513749F78}" type="sibTrans" cxnId="{04B1C10A-0059-4899-9D9B-D958C68B1A3A}">
      <dgm:prSet/>
      <dgm:spPr/>
      <dgm:t>
        <a:bodyPr/>
        <a:lstStyle/>
        <a:p>
          <a:endParaRPr lang="zh-CN" altLang="en-US" sz="1400"/>
        </a:p>
      </dgm:t>
    </dgm:pt>
    <dgm:pt modelId="{5E11567B-DBC9-4028-A872-7B13B1084D30}" type="parTrans" cxnId="{04B1C10A-0059-4899-9D9B-D958C68B1A3A}">
      <dgm:prSet/>
      <dgm:spPr/>
      <dgm:t>
        <a:bodyPr/>
        <a:lstStyle/>
        <a:p>
          <a:endParaRPr lang="zh-CN" altLang="en-US" sz="1400"/>
        </a:p>
      </dgm:t>
    </dgm:pt>
    <dgm:pt modelId="{37F90080-BA8E-4C02-8A60-CFBDC184F91A}">
      <dgm:prSet phldrT="[文本]" custT="1"/>
      <dgm:spPr/>
      <dgm:t>
        <a:bodyPr/>
        <a:lstStyle/>
        <a:p>
          <a:r>
            <a:rPr lang="en-US" altLang="zh-CN" sz="1400" b="1" smtClean="0">
              <a:latin typeface="Times New Roman" pitchFamily="18" charset="0"/>
              <a:cs typeface="Times New Roman" pitchFamily="18" charset="0"/>
            </a:rPr>
            <a:t>……</a:t>
          </a:r>
          <a:endParaRPr lang="zh-CN" altLang="en-US" sz="1400" b="1">
            <a:latin typeface="Times New Roman" pitchFamily="18" charset="0"/>
            <a:cs typeface="Times New Roman" pitchFamily="18" charset="0"/>
          </a:endParaRPr>
        </a:p>
      </dgm:t>
    </dgm:pt>
    <dgm:pt modelId="{BEA7F164-B531-4AB3-9F8C-31C08562CFBF}" type="parTrans" cxnId="{D5050760-25A2-44DE-B1CA-9475FBC4895F}">
      <dgm:prSet/>
      <dgm:spPr/>
      <dgm:t>
        <a:bodyPr/>
        <a:lstStyle/>
        <a:p>
          <a:endParaRPr lang="zh-CN" altLang="en-US" sz="1200"/>
        </a:p>
      </dgm:t>
    </dgm:pt>
    <dgm:pt modelId="{A0795EF7-8629-4A7A-B929-1BFD304CF7DE}" type="sibTrans" cxnId="{D5050760-25A2-44DE-B1CA-9475FBC4895F}">
      <dgm:prSet/>
      <dgm:spPr/>
      <dgm:t>
        <a:bodyPr/>
        <a:lstStyle/>
        <a:p>
          <a:endParaRPr lang="zh-CN" altLang="en-US" sz="1200"/>
        </a:p>
      </dgm:t>
    </dgm:pt>
    <dgm:pt modelId="{375AD44B-6883-47B9-AB2F-5D617075D0A7}" type="pres">
      <dgm:prSet presAssocID="{5F35A269-0D4A-4823-A0AE-292165FD32B0}" presName="linearFlow" presStyleCnt="0">
        <dgm:presLayoutVars>
          <dgm:dir/>
          <dgm:animLvl val="lvl"/>
          <dgm:resizeHandles val="exact"/>
        </dgm:presLayoutVars>
      </dgm:prSet>
      <dgm:spPr/>
      <dgm:t>
        <a:bodyPr/>
        <a:lstStyle/>
        <a:p>
          <a:endParaRPr lang="zh-CN" altLang="en-US"/>
        </a:p>
      </dgm:t>
    </dgm:pt>
    <dgm:pt modelId="{C8A18776-2BD6-4979-8C72-BC6B6662A9E2}" type="pres">
      <dgm:prSet presAssocID="{41CF6037-1908-4037-A1F7-315B09065E1B}" presName="composite" presStyleCnt="0"/>
      <dgm:spPr/>
    </dgm:pt>
    <dgm:pt modelId="{8CB721AB-5651-41D8-BA46-060AA3C0AC09}" type="pres">
      <dgm:prSet presAssocID="{41CF6037-1908-4037-A1F7-315B09065E1B}" presName="parentText" presStyleLbl="alignNode1" presStyleIdx="0" presStyleCnt="2" custLinFactNeighborY="17334">
        <dgm:presLayoutVars>
          <dgm:chMax val="1"/>
          <dgm:bulletEnabled val="1"/>
        </dgm:presLayoutVars>
      </dgm:prSet>
      <dgm:spPr/>
      <dgm:t>
        <a:bodyPr/>
        <a:lstStyle/>
        <a:p>
          <a:endParaRPr lang="zh-CN" altLang="en-US"/>
        </a:p>
      </dgm:t>
    </dgm:pt>
    <dgm:pt modelId="{E31BA9AF-5AB9-47FE-912F-A45C5BFAB28F}" type="pres">
      <dgm:prSet presAssocID="{41CF6037-1908-4037-A1F7-315B09065E1B}" presName="descendantText" presStyleLbl="alignAcc1" presStyleIdx="0" presStyleCnt="2" custLinFactNeighborY="24294">
        <dgm:presLayoutVars>
          <dgm:bulletEnabled val="1"/>
        </dgm:presLayoutVars>
      </dgm:prSet>
      <dgm:spPr/>
      <dgm:t>
        <a:bodyPr/>
        <a:lstStyle/>
        <a:p>
          <a:endParaRPr lang="zh-CN" altLang="en-US"/>
        </a:p>
      </dgm:t>
    </dgm:pt>
    <dgm:pt modelId="{6525D624-6FB5-438E-AE94-0546F239A26F}" type="pres">
      <dgm:prSet presAssocID="{64774FDA-73E6-4978-928A-6A49499D7C4A}" presName="sp" presStyleCnt="0"/>
      <dgm:spPr/>
    </dgm:pt>
    <dgm:pt modelId="{8BF7C109-3AEB-4E37-93A6-8F789CD9BCF2}" type="pres">
      <dgm:prSet presAssocID="{B8A7FB38-E36B-4A15-B5E4-482896D50753}" presName="composite" presStyleCnt="0"/>
      <dgm:spPr/>
    </dgm:pt>
    <dgm:pt modelId="{F2DA3643-C76F-453B-BEB1-3572CA96DF5C}" type="pres">
      <dgm:prSet presAssocID="{B8A7FB38-E36B-4A15-B5E4-482896D50753}" presName="parentText" presStyleLbl="alignNode1" presStyleIdx="1" presStyleCnt="2">
        <dgm:presLayoutVars>
          <dgm:chMax val="1"/>
          <dgm:bulletEnabled val="1"/>
        </dgm:presLayoutVars>
      </dgm:prSet>
      <dgm:spPr/>
      <dgm:t>
        <a:bodyPr/>
        <a:lstStyle/>
        <a:p>
          <a:endParaRPr lang="zh-CN" altLang="en-US"/>
        </a:p>
      </dgm:t>
    </dgm:pt>
    <dgm:pt modelId="{464AFF15-F03A-4FE3-A8BB-BA3A0531941F}" type="pres">
      <dgm:prSet presAssocID="{B8A7FB38-E36B-4A15-B5E4-482896D50753}" presName="descendantText" presStyleLbl="alignAcc1" presStyleIdx="1" presStyleCnt="2" custScaleY="206458">
        <dgm:presLayoutVars>
          <dgm:bulletEnabled val="1"/>
        </dgm:presLayoutVars>
      </dgm:prSet>
      <dgm:spPr/>
      <dgm:t>
        <a:bodyPr/>
        <a:lstStyle/>
        <a:p>
          <a:endParaRPr lang="zh-CN" altLang="en-US"/>
        </a:p>
      </dgm:t>
    </dgm:pt>
  </dgm:ptLst>
  <dgm:cxnLst>
    <dgm:cxn modelId="{5359BEAD-009B-415A-9D13-419F91211C19}" type="presOf" srcId="{B8A7FB38-E36B-4A15-B5E4-482896D50753}" destId="{F2DA3643-C76F-453B-BEB1-3572CA96DF5C}" srcOrd="0" destOrd="0" presId="urn:microsoft.com/office/officeart/2005/8/layout/chevron2"/>
    <dgm:cxn modelId="{19D94F08-471B-4B42-92DA-65ECFDF97037}" type="presOf" srcId="{9F0E9281-3D2A-4274-9FF4-BF1B7C05815C}" destId="{E31BA9AF-5AB9-47FE-912F-A45C5BFAB28F}" srcOrd="0" destOrd="2" presId="urn:microsoft.com/office/officeart/2005/8/layout/chevron2"/>
    <dgm:cxn modelId="{D1E7B47A-ECD1-4AEA-86D7-C6D12A634A1D}" srcId="{B8A7FB38-E36B-4A15-B5E4-482896D50753}" destId="{8FD6EF30-9F45-4524-8D25-1839E8E9E7A0}" srcOrd="1" destOrd="0" parTransId="{6C51C47C-C5C6-46F1-84FD-E873205D6F57}" sibTransId="{FB7D254D-0E04-4D3A-B26E-B923EE3FCBEC}"/>
    <dgm:cxn modelId="{62CECE20-D127-4FD3-B90E-A903690C1DAB}" type="presOf" srcId="{37F90080-BA8E-4C02-8A60-CFBDC184F91A}" destId="{464AFF15-F03A-4FE3-A8BB-BA3A0531941F}" srcOrd="0" destOrd="4" presId="urn:microsoft.com/office/officeart/2005/8/layout/chevron2"/>
    <dgm:cxn modelId="{EBF54DF1-AE55-4F2F-A6AE-31EF7AD27465}" type="presOf" srcId="{8FD6EF30-9F45-4524-8D25-1839E8E9E7A0}" destId="{464AFF15-F03A-4FE3-A8BB-BA3A0531941F}" srcOrd="0" destOrd="5" presId="urn:microsoft.com/office/officeart/2005/8/layout/chevron2"/>
    <dgm:cxn modelId="{53145B7E-23F7-41F3-AA91-06FD7A7BF4C6}" type="presOf" srcId="{B0D3F4C7-9FB4-497B-90A8-5CC7C90BDB78}" destId="{E31BA9AF-5AB9-47FE-912F-A45C5BFAB28F}" srcOrd="0" destOrd="3" presId="urn:microsoft.com/office/officeart/2005/8/layout/chevron2"/>
    <dgm:cxn modelId="{3FA50AD6-B395-448C-B4EA-AF807AD10871}" srcId="{41CF6037-1908-4037-A1F7-315B09065E1B}" destId="{D501D955-351F-4FBD-8E7A-07DC0E1C85BE}" srcOrd="0" destOrd="0" parTransId="{610B409D-579B-4D36-A0E6-57B3029E9636}" sibTransId="{7DF965B3-368C-4410-BDF2-2A5D7470FEE0}"/>
    <dgm:cxn modelId="{BFCB926F-86F6-4EC5-8CC6-82B100576577}" srcId="{E838194A-B70D-41A6-9C4A-8F39CEB62136}" destId="{FB1CB5F2-80F7-4608-9603-7FC6E0AB9ABE}" srcOrd="1" destOrd="0" parTransId="{A9A264A1-9281-4F01-A05A-FEBA85A641C0}" sibTransId="{46534C90-FB70-4698-A1CB-CBFB5F4A9314}"/>
    <dgm:cxn modelId="{F958BD04-FC3E-44B2-A803-33C50386F219}" srcId="{B8A7FB38-E36B-4A15-B5E4-482896D50753}" destId="{56D7C131-888C-4883-93F2-3B8F9394C522}" srcOrd="3" destOrd="0" parTransId="{9C9BAD4A-BDA3-4402-9AFA-0E6283E9BB1C}" sibTransId="{22F93B34-53EC-407D-9B4A-7019CF488672}"/>
    <dgm:cxn modelId="{46A8F01F-0521-42F3-BD18-59CA7FA87203}" type="presOf" srcId="{53ACC73F-D5A2-4CBE-95DD-3662D1075298}" destId="{464AFF15-F03A-4FE3-A8BB-BA3A0531941F}" srcOrd="0" destOrd="3" presId="urn:microsoft.com/office/officeart/2005/8/layout/chevron2"/>
    <dgm:cxn modelId="{BA1F3617-F484-41F2-B664-29D381A17B6D}" type="presOf" srcId="{D9718EDD-FE71-4C55-B332-411BDBC2C0AD}" destId="{464AFF15-F03A-4FE3-A8BB-BA3A0531941F}" srcOrd="0" destOrd="1" presId="urn:microsoft.com/office/officeart/2005/8/layout/chevron2"/>
    <dgm:cxn modelId="{D21C462E-19D1-4E2D-85B5-0AE8AB666EFF}" srcId="{B8A7FB38-E36B-4A15-B5E4-482896D50753}" destId="{DF1FB323-29F5-4DA9-B7C4-F65FBD68A587}" srcOrd="2" destOrd="0" parTransId="{A5547358-F216-4063-BC21-B7D8788738A9}" sibTransId="{D8049C67-0ED6-4C52-8EC4-80E5B397CEF3}"/>
    <dgm:cxn modelId="{005C3A43-4D6A-4C5B-B815-FA4D6DC81F50}" srcId="{E838194A-B70D-41A6-9C4A-8F39CEB62136}" destId="{53ACC73F-D5A2-4CBE-95DD-3662D1075298}" srcOrd="2" destOrd="0" parTransId="{28281F4A-66D7-4FFC-9B9A-D06F65D42420}" sibTransId="{DBFF06F5-C0DC-4CDB-935B-9395B52375FA}"/>
    <dgm:cxn modelId="{BB272794-AC05-4559-A61C-D31CB9B5DBD4}" type="presOf" srcId="{5F35A269-0D4A-4823-A0AE-292165FD32B0}" destId="{375AD44B-6883-47B9-AB2F-5D617075D0A7}" srcOrd="0" destOrd="0" presId="urn:microsoft.com/office/officeart/2005/8/layout/chevron2"/>
    <dgm:cxn modelId="{7031F93B-ECAD-4491-A9D2-46976996E7F6}" type="presOf" srcId="{E838194A-B70D-41A6-9C4A-8F39CEB62136}" destId="{464AFF15-F03A-4FE3-A8BB-BA3A0531941F}" srcOrd="0" destOrd="0" presId="urn:microsoft.com/office/officeart/2005/8/layout/chevron2"/>
    <dgm:cxn modelId="{CE892A85-E509-4A19-95F6-8665A71F692C}" srcId="{5F35A269-0D4A-4823-A0AE-292165FD32B0}" destId="{B8A7FB38-E36B-4A15-B5E4-482896D50753}" srcOrd="1" destOrd="0" parTransId="{A992E69E-A9CF-4F0C-9073-3519BB2C0173}" sibTransId="{F0730096-2195-4050-95E3-7F3FF7F6901D}"/>
    <dgm:cxn modelId="{63FD76D5-0F3D-48EF-8E28-3531831726B6}" srcId="{41CF6037-1908-4037-A1F7-315B09065E1B}" destId="{9F0E9281-3D2A-4274-9FF4-BF1B7C05815C}" srcOrd="2" destOrd="0" parTransId="{1671D590-A2D5-4EE3-ABC5-82B0EF3F18EC}" sibTransId="{9D6CB941-56F3-4F36-A467-9B3DFF06A52E}"/>
    <dgm:cxn modelId="{689A9F00-F83E-4BC7-8A57-766359371839}" type="presOf" srcId="{D501D955-351F-4FBD-8E7A-07DC0E1C85BE}" destId="{E31BA9AF-5AB9-47FE-912F-A45C5BFAB28F}" srcOrd="0" destOrd="0" presId="urn:microsoft.com/office/officeart/2005/8/layout/chevron2"/>
    <dgm:cxn modelId="{D37C2401-7265-4CA7-B77A-D43BEE82AC7C}" type="presOf" srcId="{41CF6037-1908-4037-A1F7-315B09065E1B}" destId="{8CB721AB-5651-41D8-BA46-060AA3C0AC09}" srcOrd="0" destOrd="0" presId="urn:microsoft.com/office/officeart/2005/8/layout/chevron2"/>
    <dgm:cxn modelId="{1C4E73AA-DC6A-4F7D-87B1-24E4CD73EF85}" type="presOf" srcId="{FB1CB5F2-80F7-4608-9603-7FC6E0AB9ABE}" destId="{464AFF15-F03A-4FE3-A8BB-BA3A0531941F}" srcOrd="0" destOrd="2" presId="urn:microsoft.com/office/officeart/2005/8/layout/chevron2"/>
    <dgm:cxn modelId="{82E85A3F-0931-4C39-A7E6-6685908FF797}" type="presOf" srcId="{DF1FB323-29F5-4DA9-B7C4-F65FBD68A587}" destId="{464AFF15-F03A-4FE3-A8BB-BA3A0531941F}" srcOrd="0" destOrd="6" presId="urn:microsoft.com/office/officeart/2005/8/layout/chevron2"/>
    <dgm:cxn modelId="{D5050760-25A2-44DE-B1CA-9475FBC4895F}" srcId="{E838194A-B70D-41A6-9C4A-8F39CEB62136}" destId="{37F90080-BA8E-4C02-8A60-CFBDC184F91A}" srcOrd="3" destOrd="0" parTransId="{BEA7F164-B531-4AB3-9F8C-31C08562CFBF}" sibTransId="{A0795EF7-8629-4A7A-B929-1BFD304CF7DE}"/>
    <dgm:cxn modelId="{D7AA4001-AD17-491E-B186-9C1B3793D826}" type="presOf" srcId="{56D7C131-888C-4883-93F2-3B8F9394C522}" destId="{464AFF15-F03A-4FE3-A8BB-BA3A0531941F}" srcOrd="0" destOrd="7" presId="urn:microsoft.com/office/officeart/2005/8/layout/chevron2"/>
    <dgm:cxn modelId="{EE2BC9EC-BF70-486B-8334-968600171C31}" type="presOf" srcId="{45A393FD-6A6E-4EE4-B564-797641195533}" destId="{E31BA9AF-5AB9-47FE-912F-A45C5BFAB28F}" srcOrd="0" destOrd="1" presId="urn:microsoft.com/office/officeart/2005/8/layout/chevron2"/>
    <dgm:cxn modelId="{C2A49343-B33A-42D7-8D42-69257EE0D9B5}" srcId="{41CF6037-1908-4037-A1F7-315B09065E1B}" destId="{45A393FD-6A6E-4EE4-B564-797641195533}" srcOrd="1" destOrd="0" parTransId="{974443D9-7EC6-4517-9FCF-AB1AC24C8C6E}" sibTransId="{F59D4EF5-62DC-47DF-86A4-FA9BFBC094FA}"/>
    <dgm:cxn modelId="{B47C42D3-985B-448D-AD76-20A61499A73B}" srcId="{B8A7FB38-E36B-4A15-B5E4-482896D50753}" destId="{E838194A-B70D-41A6-9C4A-8F39CEB62136}" srcOrd="0" destOrd="0" parTransId="{F35E5A9D-E1F3-48CE-9DC6-7118A7AA1335}" sibTransId="{9914D544-E6D9-4ADD-BCD7-40A2367962B0}"/>
    <dgm:cxn modelId="{23DF2D4C-5942-4CE6-A9A8-42E5D2166E1B}" srcId="{41CF6037-1908-4037-A1F7-315B09065E1B}" destId="{B0D3F4C7-9FB4-497B-90A8-5CC7C90BDB78}" srcOrd="3" destOrd="0" parTransId="{03BE6400-503E-47D1-A553-9EECBD434CDE}" sibTransId="{376ECD0E-A2D6-453C-9B5A-D450B1E0761F}"/>
    <dgm:cxn modelId="{DBD2B542-1A56-4670-A519-B66B7FAE54B9}" srcId="{5F35A269-0D4A-4823-A0AE-292165FD32B0}" destId="{41CF6037-1908-4037-A1F7-315B09065E1B}" srcOrd="0" destOrd="0" parTransId="{4744A9E1-85EA-4A3F-A302-6BF2FAD19B9B}" sibTransId="{64774FDA-73E6-4978-928A-6A49499D7C4A}"/>
    <dgm:cxn modelId="{04B1C10A-0059-4899-9D9B-D958C68B1A3A}" srcId="{E838194A-B70D-41A6-9C4A-8F39CEB62136}" destId="{D9718EDD-FE71-4C55-B332-411BDBC2C0AD}" srcOrd="0" destOrd="0" parTransId="{5E11567B-DBC9-4028-A872-7B13B1084D30}" sibTransId="{2F8E1802-2B2F-4D80-BD28-742513749F78}"/>
    <dgm:cxn modelId="{8AFC9E1F-65F6-4BAD-8BDB-794253918EC0}" type="presParOf" srcId="{375AD44B-6883-47B9-AB2F-5D617075D0A7}" destId="{C8A18776-2BD6-4979-8C72-BC6B6662A9E2}" srcOrd="0" destOrd="0" presId="urn:microsoft.com/office/officeart/2005/8/layout/chevron2"/>
    <dgm:cxn modelId="{96FD5A42-DC21-4159-8D05-3526BDFB99D9}" type="presParOf" srcId="{C8A18776-2BD6-4979-8C72-BC6B6662A9E2}" destId="{8CB721AB-5651-41D8-BA46-060AA3C0AC09}" srcOrd="0" destOrd="0" presId="urn:microsoft.com/office/officeart/2005/8/layout/chevron2"/>
    <dgm:cxn modelId="{E07198A3-1ED4-46FA-9C36-5F01668910F2}" type="presParOf" srcId="{C8A18776-2BD6-4979-8C72-BC6B6662A9E2}" destId="{E31BA9AF-5AB9-47FE-912F-A45C5BFAB28F}" srcOrd="1" destOrd="0" presId="urn:microsoft.com/office/officeart/2005/8/layout/chevron2"/>
    <dgm:cxn modelId="{035830CE-2B18-4F78-A538-01D0200F1FF6}" type="presParOf" srcId="{375AD44B-6883-47B9-AB2F-5D617075D0A7}" destId="{6525D624-6FB5-438E-AE94-0546F239A26F}" srcOrd="1" destOrd="0" presId="urn:microsoft.com/office/officeart/2005/8/layout/chevron2"/>
    <dgm:cxn modelId="{E169F807-9386-4DC0-A989-2CD673A79947}" type="presParOf" srcId="{375AD44B-6883-47B9-AB2F-5D617075D0A7}" destId="{8BF7C109-3AEB-4E37-93A6-8F789CD9BCF2}" srcOrd="2" destOrd="0" presId="urn:microsoft.com/office/officeart/2005/8/layout/chevron2"/>
    <dgm:cxn modelId="{46BB422E-FC7F-4FD4-84C7-EFA2CB2F49E2}" type="presParOf" srcId="{8BF7C109-3AEB-4E37-93A6-8F789CD9BCF2}" destId="{F2DA3643-C76F-453B-BEB1-3572CA96DF5C}" srcOrd="0" destOrd="0" presId="urn:microsoft.com/office/officeart/2005/8/layout/chevron2"/>
    <dgm:cxn modelId="{60AC3484-356D-4065-8D4B-52FC48B560E9}" type="presParOf" srcId="{8BF7C109-3AEB-4E37-93A6-8F789CD9BCF2}" destId="{464AFF15-F03A-4FE3-A8BB-BA3A0531941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EEC4D4-9592-4DF2-A64F-EC308EF259B3}" type="doc">
      <dgm:prSet loTypeId="urn:microsoft.com/office/officeart/2005/8/layout/hierarchy2" loCatId="hierarchy" qsTypeId="urn:microsoft.com/office/officeart/2005/8/quickstyle/3d1" qsCatId="3D" csTypeId="urn:microsoft.com/office/officeart/2005/8/colors/accent1_3" csCatId="accent1" phldr="1"/>
      <dgm:spPr/>
      <dgm:t>
        <a:bodyPr/>
        <a:lstStyle/>
        <a:p>
          <a:endParaRPr lang="zh-CN" altLang="en-US"/>
        </a:p>
      </dgm:t>
    </dgm:pt>
    <dgm:pt modelId="{89753EA7-CB2F-46D0-A344-15A65EA491E4}">
      <dgm:prSet phldrT="[文本]" custT="1"/>
      <dgm:spPr/>
      <dgm:t>
        <a:bodyPr/>
        <a:lstStyle/>
        <a:p>
          <a:r>
            <a:rPr lang="zh-CN" altLang="en-US" sz="2400" b="1" smtClean="0">
              <a:latin typeface="+mj-ea"/>
              <a:ea typeface="+mj-ea"/>
            </a:rPr>
            <a:t>岩石</a:t>
          </a:r>
          <a:endParaRPr lang="zh-CN" altLang="en-US" sz="2400" b="1">
            <a:latin typeface="+mj-ea"/>
            <a:ea typeface="+mj-ea"/>
          </a:endParaRPr>
        </a:p>
      </dgm:t>
    </dgm:pt>
    <dgm:pt modelId="{FDF6519C-37DE-496A-9291-B4E376183281}" type="parTrans" cxnId="{042C624A-AACC-4036-9E12-C8383D7756A5}">
      <dgm:prSet/>
      <dgm:spPr/>
      <dgm:t>
        <a:bodyPr/>
        <a:lstStyle/>
        <a:p>
          <a:endParaRPr lang="zh-CN" altLang="en-US" sz="3200" b="1">
            <a:latin typeface="+mj-ea"/>
            <a:ea typeface="+mj-ea"/>
          </a:endParaRPr>
        </a:p>
      </dgm:t>
    </dgm:pt>
    <dgm:pt modelId="{BE2DAD2F-275F-4381-8B66-B51D4C940ABC}" type="sibTrans" cxnId="{042C624A-AACC-4036-9E12-C8383D7756A5}">
      <dgm:prSet/>
      <dgm:spPr/>
      <dgm:t>
        <a:bodyPr/>
        <a:lstStyle/>
        <a:p>
          <a:endParaRPr lang="zh-CN" altLang="en-US" sz="3200" b="1">
            <a:latin typeface="+mj-ea"/>
            <a:ea typeface="+mj-ea"/>
          </a:endParaRPr>
        </a:p>
      </dgm:t>
    </dgm:pt>
    <dgm:pt modelId="{EC5545A4-413F-4D49-8218-26C853654BDE}">
      <dgm:prSet phldrT="[文本]" custT="1"/>
      <dgm:spPr/>
      <dgm:t>
        <a:bodyPr/>
        <a:lstStyle/>
        <a:p>
          <a:r>
            <a:rPr lang="zh-CN" altLang="en-US" sz="2400" b="1" smtClean="0">
              <a:latin typeface="+mj-ea"/>
              <a:ea typeface="+mj-ea"/>
            </a:rPr>
            <a:t>裂隙扩展、破坏</a:t>
          </a:r>
          <a:endParaRPr lang="zh-CN" altLang="en-US" sz="2400" b="1">
            <a:latin typeface="+mj-ea"/>
            <a:ea typeface="+mj-ea"/>
          </a:endParaRPr>
        </a:p>
      </dgm:t>
    </dgm:pt>
    <dgm:pt modelId="{324DD89D-9ABC-4CB8-9A49-8AA1C7A61BEB}" type="parTrans" cxnId="{5CB096F6-63F3-4262-88EB-ABC97B29770B}">
      <dgm:prSet custT="1"/>
      <dgm:spPr/>
      <dgm:t>
        <a:bodyPr/>
        <a:lstStyle/>
        <a:p>
          <a:endParaRPr lang="zh-CN" altLang="en-US" sz="900" b="1">
            <a:latin typeface="+mj-ea"/>
            <a:ea typeface="+mj-ea"/>
          </a:endParaRPr>
        </a:p>
      </dgm:t>
    </dgm:pt>
    <dgm:pt modelId="{52830B29-34E8-4D6D-AB15-2DA309691B3F}" type="sibTrans" cxnId="{5CB096F6-63F3-4262-88EB-ABC97B29770B}">
      <dgm:prSet/>
      <dgm:spPr/>
      <dgm:t>
        <a:bodyPr/>
        <a:lstStyle/>
        <a:p>
          <a:endParaRPr lang="zh-CN" altLang="en-US" sz="3200" b="1">
            <a:latin typeface="+mj-ea"/>
            <a:ea typeface="+mj-ea"/>
          </a:endParaRPr>
        </a:p>
      </dgm:t>
    </dgm:pt>
    <dgm:pt modelId="{3BC013BB-6533-4EB7-BAD3-4524B93C3DEC}">
      <dgm:prSet phldrT="[文本]" custT="1"/>
      <dgm:spPr/>
      <dgm:t>
        <a:bodyPr/>
        <a:lstStyle/>
        <a:p>
          <a:r>
            <a:rPr lang="zh-CN" altLang="en-US" sz="2400" b="1" smtClean="0">
              <a:latin typeface="+mj-ea"/>
              <a:ea typeface="+mj-ea"/>
            </a:rPr>
            <a:t>压缩</a:t>
          </a:r>
          <a:endParaRPr lang="zh-CN" altLang="en-US" sz="2400" b="1">
            <a:latin typeface="+mj-ea"/>
            <a:ea typeface="+mj-ea"/>
          </a:endParaRPr>
        </a:p>
      </dgm:t>
    </dgm:pt>
    <dgm:pt modelId="{BBF450B9-28A5-47CF-B273-CD6687E61764}" type="parTrans" cxnId="{41229E35-0DDC-4FAC-90D9-F70451FE6356}">
      <dgm:prSet custT="1"/>
      <dgm:spPr/>
      <dgm:t>
        <a:bodyPr/>
        <a:lstStyle/>
        <a:p>
          <a:endParaRPr lang="zh-CN" altLang="en-US" sz="900" b="1">
            <a:latin typeface="+mj-ea"/>
            <a:ea typeface="+mj-ea"/>
          </a:endParaRPr>
        </a:p>
      </dgm:t>
    </dgm:pt>
    <dgm:pt modelId="{47CCE6AF-0BD1-427F-B288-DD3952273387}" type="sibTrans" cxnId="{41229E35-0DDC-4FAC-90D9-F70451FE6356}">
      <dgm:prSet/>
      <dgm:spPr/>
      <dgm:t>
        <a:bodyPr/>
        <a:lstStyle/>
        <a:p>
          <a:endParaRPr lang="zh-CN" altLang="en-US" sz="3200" b="1">
            <a:latin typeface="+mj-ea"/>
            <a:ea typeface="+mj-ea"/>
          </a:endParaRPr>
        </a:p>
      </dgm:t>
    </dgm:pt>
    <dgm:pt modelId="{4EA8CB15-A3D0-4F5A-9497-6056591D892B}">
      <dgm:prSet phldrT="[文本]" custT="1"/>
      <dgm:spPr/>
      <dgm:t>
        <a:bodyPr/>
        <a:lstStyle/>
        <a:p>
          <a:r>
            <a:rPr lang="zh-CN" altLang="en-US" sz="2400" b="1" smtClean="0">
              <a:latin typeface="+mj-ea"/>
              <a:ea typeface="+mj-ea"/>
            </a:rPr>
            <a:t>剪切</a:t>
          </a:r>
          <a:endParaRPr lang="zh-CN" altLang="en-US" sz="2400" b="1">
            <a:latin typeface="+mj-ea"/>
            <a:ea typeface="+mj-ea"/>
          </a:endParaRPr>
        </a:p>
      </dgm:t>
    </dgm:pt>
    <dgm:pt modelId="{E270BBE2-7F23-429E-83DF-89A479C47D73}" type="parTrans" cxnId="{345D6F00-0B84-4E1E-9A2E-314070C55602}">
      <dgm:prSet custT="1"/>
      <dgm:spPr/>
      <dgm:t>
        <a:bodyPr/>
        <a:lstStyle/>
        <a:p>
          <a:endParaRPr lang="zh-CN" altLang="en-US" sz="900" b="1">
            <a:latin typeface="+mj-ea"/>
            <a:ea typeface="+mj-ea"/>
          </a:endParaRPr>
        </a:p>
      </dgm:t>
    </dgm:pt>
    <dgm:pt modelId="{BFEB0269-6697-491C-AAAD-D28267134BC9}" type="sibTrans" cxnId="{345D6F00-0B84-4E1E-9A2E-314070C55602}">
      <dgm:prSet/>
      <dgm:spPr/>
      <dgm:t>
        <a:bodyPr/>
        <a:lstStyle/>
        <a:p>
          <a:endParaRPr lang="zh-CN" altLang="en-US" sz="3200" b="1">
            <a:latin typeface="+mj-ea"/>
            <a:ea typeface="+mj-ea"/>
          </a:endParaRPr>
        </a:p>
      </dgm:t>
    </dgm:pt>
    <dgm:pt modelId="{E130BD52-60F9-4785-AEE9-F29192F4862E}">
      <dgm:prSet phldrT="[文本]" custT="1"/>
      <dgm:spPr/>
      <dgm:t>
        <a:bodyPr/>
        <a:lstStyle/>
        <a:p>
          <a:r>
            <a:rPr lang="zh-CN" altLang="en-US" sz="2400" b="1" smtClean="0">
              <a:latin typeface="+mj-ea"/>
              <a:ea typeface="+mj-ea"/>
            </a:rPr>
            <a:t>断裂韧性</a:t>
          </a:r>
          <a:endParaRPr lang="zh-CN" altLang="en-US" sz="2400" b="1">
            <a:latin typeface="+mj-ea"/>
            <a:ea typeface="+mj-ea"/>
          </a:endParaRPr>
        </a:p>
      </dgm:t>
    </dgm:pt>
    <dgm:pt modelId="{D3350944-6251-48ED-A04D-14628980D688}" type="parTrans" cxnId="{14914F7C-A2E9-446A-9107-B10B61650C01}">
      <dgm:prSet custT="1"/>
      <dgm:spPr/>
      <dgm:t>
        <a:bodyPr/>
        <a:lstStyle/>
        <a:p>
          <a:endParaRPr lang="zh-CN" altLang="en-US" sz="900" b="1">
            <a:latin typeface="+mj-ea"/>
            <a:ea typeface="+mj-ea"/>
          </a:endParaRPr>
        </a:p>
      </dgm:t>
    </dgm:pt>
    <dgm:pt modelId="{CC286408-CEF0-40A2-87F3-869BF4B79D7F}" type="sibTrans" cxnId="{14914F7C-A2E9-446A-9107-B10B61650C01}">
      <dgm:prSet/>
      <dgm:spPr/>
      <dgm:t>
        <a:bodyPr/>
        <a:lstStyle/>
        <a:p>
          <a:endParaRPr lang="zh-CN" altLang="en-US" sz="3200" b="1">
            <a:latin typeface="+mj-ea"/>
            <a:ea typeface="+mj-ea"/>
          </a:endParaRPr>
        </a:p>
      </dgm:t>
    </dgm:pt>
    <dgm:pt modelId="{DB165427-3845-436F-98BA-4F0EC807BC55}">
      <dgm:prSet phldrT="[文本]" custT="1"/>
      <dgm:spPr/>
      <dgm:t>
        <a:bodyPr/>
        <a:lstStyle/>
        <a:p>
          <a:r>
            <a:rPr lang="zh-CN" altLang="en-US" sz="2400" b="1" smtClean="0">
              <a:latin typeface="+mj-ea"/>
              <a:ea typeface="+mj-ea"/>
            </a:rPr>
            <a:t>静态</a:t>
          </a:r>
          <a:endParaRPr lang="zh-CN" altLang="en-US" sz="2400" b="1">
            <a:latin typeface="+mj-ea"/>
            <a:ea typeface="+mj-ea"/>
          </a:endParaRPr>
        </a:p>
      </dgm:t>
    </dgm:pt>
    <dgm:pt modelId="{48ADC562-D3DC-468C-AEAE-74BBF524619D}" type="parTrans" cxnId="{34E111C9-AA1A-46EA-80E7-F40008A58200}">
      <dgm:prSet custT="1"/>
      <dgm:spPr/>
      <dgm:t>
        <a:bodyPr/>
        <a:lstStyle/>
        <a:p>
          <a:endParaRPr lang="zh-CN" altLang="en-US" sz="900" b="1">
            <a:latin typeface="+mj-ea"/>
            <a:ea typeface="+mj-ea"/>
          </a:endParaRPr>
        </a:p>
      </dgm:t>
    </dgm:pt>
    <dgm:pt modelId="{CBEA933B-A287-43AD-A06D-88242CB6284F}" type="sibTrans" cxnId="{34E111C9-AA1A-46EA-80E7-F40008A58200}">
      <dgm:prSet/>
      <dgm:spPr/>
      <dgm:t>
        <a:bodyPr/>
        <a:lstStyle/>
        <a:p>
          <a:endParaRPr lang="zh-CN" altLang="en-US" sz="3200" b="1">
            <a:latin typeface="+mj-ea"/>
            <a:ea typeface="+mj-ea"/>
          </a:endParaRPr>
        </a:p>
      </dgm:t>
    </dgm:pt>
    <dgm:pt modelId="{3133C2E2-69DB-41E5-938E-75BC2D9C2B5E}">
      <dgm:prSet phldrT="[文本]" custT="1"/>
      <dgm:spPr/>
      <dgm:t>
        <a:bodyPr/>
        <a:lstStyle/>
        <a:p>
          <a:r>
            <a:rPr lang="zh-CN" altLang="en-US" sz="2400" b="1" smtClean="0">
              <a:latin typeface="+mj-ea"/>
              <a:ea typeface="+mj-ea"/>
            </a:rPr>
            <a:t>拉伸</a:t>
          </a:r>
          <a:endParaRPr lang="zh-CN" altLang="en-US" sz="2400" b="1">
            <a:latin typeface="+mj-ea"/>
            <a:ea typeface="+mj-ea"/>
          </a:endParaRPr>
        </a:p>
      </dgm:t>
    </dgm:pt>
    <dgm:pt modelId="{7550A2BB-1334-4480-9FF7-B7EDEADA9ED3}" type="parTrans" cxnId="{8C29CECB-461E-46BB-B027-7A0A29BB1D57}">
      <dgm:prSet custT="1"/>
      <dgm:spPr/>
      <dgm:t>
        <a:bodyPr/>
        <a:lstStyle/>
        <a:p>
          <a:endParaRPr lang="zh-CN" altLang="en-US" sz="900" b="1">
            <a:latin typeface="+mj-ea"/>
            <a:ea typeface="+mj-ea"/>
          </a:endParaRPr>
        </a:p>
      </dgm:t>
    </dgm:pt>
    <dgm:pt modelId="{B4F5C473-EE8F-42EC-81D7-D3E81FECAA37}" type="sibTrans" cxnId="{8C29CECB-461E-46BB-B027-7A0A29BB1D57}">
      <dgm:prSet/>
      <dgm:spPr/>
      <dgm:t>
        <a:bodyPr/>
        <a:lstStyle/>
        <a:p>
          <a:endParaRPr lang="zh-CN" altLang="en-US" sz="3200" b="1">
            <a:latin typeface="+mj-ea"/>
            <a:ea typeface="+mj-ea"/>
          </a:endParaRPr>
        </a:p>
      </dgm:t>
    </dgm:pt>
    <dgm:pt modelId="{E50B9A90-EEAC-492E-B25E-37046FD97FAE}">
      <dgm:prSet phldrT="[文本]" custT="1"/>
      <dgm:spPr/>
      <dgm:t>
        <a:bodyPr/>
        <a:lstStyle/>
        <a:p>
          <a:r>
            <a:rPr lang="zh-CN" altLang="en-US" sz="2400" b="1" smtClean="0">
              <a:latin typeface="+mj-ea"/>
              <a:ea typeface="+mj-ea"/>
            </a:rPr>
            <a:t>动态</a:t>
          </a:r>
          <a:endParaRPr lang="zh-CN" altLang="en-US" sz="2400" b="1">
            <a:latin typeface="+mj-ea"/>
            <a:ea typeface="+mj-ea"/>
          </a:endParaRPr>
        </a:p>
      </dgm:t>
    </dgm:pt>
    <dgm:pt modelId="{096A7E20-DE1B-4E23-8938-2E68A008B23C}" type="parTrans" cxnId="{0EBF5492-0241-4CFA-813B-BAAD3CD93A93}">
      <dgm:prSet custT="1"/>
      <dgm:spPr/>
      <dgm:t>
        <a:bodyPr/>
        <a:lstStyle/>
        <a:p>
          <a:endParaRPr lang="zh-CN" altLang="en-US" sz="900" b="1">
            <a:latin typeface="+mj-ea"/>
            <a:ea typeface="+mj-ea"/>
          </a:endParaRPr>
        </a:p>
      </dgm:t>
    </dgm:pt>
    <dgm:pt modelId="{3789631F-C820-4520-8E7C-07750CEF4EFB}" type="sibTrans" cxnId="{0EBF5492-0241-4CFA-813B-BAAD3CD93A93}">
      <dgm:prSet/>
      <dgm:spPr/>
      <dgm:t>
        <a:bodyPr/>
        <a:lstStyle/>
        <a:p>
          <a:endParaRPr lang="zh-CN" altLang="en-US" sz="3200" b="1">
            <a:latin typeface="+mj-ea"/>
            <a:ea typeface="+mj-ea"/>
          </a:endParaRPr>
        </a:p>
      </dgm:t>
    </dgm:pt>
    <dgm:pt modelId="{329E3E5C-F924-4EC0-B179-79003E62B9FA}">
      <dgm:prSet phldrT="[文本]" custT="1"/>
      <dgm:spPr/>
      <dgm:t>
        <a:bodyPr/>
        <a:lstStyle/>
        <a:p>
          <a:r>
            <a:rPr lang="zh-CN" altLang="en-US" sz="2400" b="1" smtClean="0">
              <a:latin typeface="+mj-ea"/>
              <a:ea typeface="+mj-ea"/>
            </a:rPr>
            <a:t>切口短棒</a:t>
          </a:r>
          <a:endParaRPr lang="zh-CN" altLang="en-US" sz="2400" b="1">
            <a:latin typeface="+mj-ea"/>
            <a:ea typeface="+mj-ea"/>
          </a:endParaRPr>
        </a:p>
      </dgm:t>
    </dgm:pt>
    <dgm:pt modelId="{E1082D7E-306B-43F0-A5D6-F63FAAC251D6}" type="parTrans" cxnId="{78C7761B-942C-4F18-965A-2FB1C2033B55}">
      <dgm:prSet custT="1"/>
      <dgm:spPr/>
      <dgm:t>
        <a:bodyPr/>
        <a:lstStyle/>
        <a:p>
          <a:endParaRPr lang="zh-CN" altLang="en-US" sz="900" b="1">
            <a:latin typeface="+mj-ea"/>
            <a:ea typeface="+mj-ea"/>
          </a:endParaRPr>
        </a:p>
      </dgm:t>
    </dgm:pt>
    <dgm:pt modelId="{E6B30814-2807-4D92-9AF8-0CD92B8B1E5E}" type="sibTrans" cxnId="{78C7761B-942C-4F18-965A-2FB1C2033B55}">
      <dgm:prSet/>
      <dgm:spPr/>
      <dgm:t>
        <a:bodyPr/>
        <a:lstStyle/>
        <a:p>
          <a:endParaRPr lang="zh-CN" altLang="en-US" sz="3200" b="1">
            <a:latin typeface="+mj-ea"/>
            <a:ea typeface="+mj-ea"/>
          </a:endParaRPr>
        </a:p>
      </dgm:t>
    </dgm:pt>
    <dgm:pt modelId="{2152904C-DD18-4DCD-B8C2-A9AEDE639DCE}">
      <dgm:prSet phldrT="[文本]" custT="1"/>
      <dgm:spPr/>
      <dgm:t>
        <a:bodyPr/>
        <a:lstStyle/>
        <a:p>
          <a:r>
            <a:rPr lang="zh-CN" altLang="en-US" sz="2400" b="1" smtClean="0">
              <a:latin typeface="+mj-ea"/>
              <a:ea typeface="+mj-ea"/>
            </a:rPr>
            <a:t>中心裂纹圆盘</a:t>
          </a:r>
          <a:endParaRPr lang="zh-CN" altLang="en-US" sz="2400" b="1">
            <a:latin typeface="+mj-ea"/>
            <a:ea typeface="+mj-ea"/>
          </a:endParaRPr>
        </a:p>
      </dgm:t>
    </dgm:pt>
    <dgm:pt modelId="{D0AA8521-C38B-4B46-AA01-60CA9FBCB438}" type="parTrans" cxnId="{0A7E9545-D18E-46CF-9B09-8E27D8691FD3}">
      <dgm:prSet custT="1"/>
      <dgm:spPr/>
      <dgm:t>
        <a:bodyPr/>
        <a:lstStyle/>
        <a:p>
          <a:endParaRPr lang="zh-CN" altLang="en-US" sz="900" b="1">
            <a:latin typeface="+mj-ea"/>
            <a:ea typeface="+mj-ea"/>
          </a:endParaRPr>
        </a:p>
      </dgm:t>
    </dgm:pt>
    <dgm:pt modelId="{87A17904-B364-4D25-ACBA-03877DA796C3}" type="sibTrans" cxnId="{0A7E9545-D18E-46CF-9B09-8E27D8691FD3}">
      <dgm:prSet/>
      <dgm:spPr/>
      <dgm:t>
        <a:bodyPr/>
        <a:lstStyle/>
        <a:p>
          <a:endParaRPr lang="zh-CN" altLang="en-US" sz="3200" b="1">
            <a:latin typeface="+mj-ea"/>
            <a:ea typeface="+mj-ea"/>
          </a:endParaRPr>
        </a:p>
      </dgm:t>
    </dgm:pt>
    <dgm:pt modelId="{60D1DAAE-2775-4014-A939-A686C12FB4A0}">
      <dgm:prSet phldrT="[文本]" custT="1"/>
      <dgm:spPr/>
      <dgm:t>
        <a:bodyPr/>
        <a:lstStyle/>
        <a:p>
          <a:r>
            <a:rPr lang="zh-CN" altLang="en-US" sz="2400" b="1" smtClean="0">
              <a:latin typeface="+mj-ea"/>
              <a:ea typeface="+mj-ea"/>
            </a:rPr>
            <a:t>巴西圆盘</a:t>
          </a:r>
          <a:endParaRPr lang="zh-CN" altLang="en-US" sz="2400" b="1">
            <a:latin typeface="+mj-ea"/>
            <a:ea typeface="+mj-ea"/>
          </a:endParaRPr>
        </a:p>
      </dgm:t>
    </dgm:pt>
    <dgm:pt modelId="{02DEA5A3-E585-477F-BCA0-AD52D9F0C01C}" type="parTrans" cxnId="{A5098422-46C8-40C4-82C8-3AD3159CED7C}">
      <dgm:prSet custT="1"/>
      <dgm:spPr/>
      <dgm:t>
        <a:bodyPr/>
        <a:lstStyle/>
        <a:p>
          <a:endParaRPr lang="zh-CN" altLang="en-US" sz="900" b="1">
            <a:latin typeface="+mj-ea"/>
            <a:ea typeface="+mj-ea"/>
          </a:endParaRPr>
        </a:p>
      </dgm:t>
    </dgm:pt>
    <dgm:pt modelId="{233A250E-14E3-4A61-BED1-2052F5D438B0}" type="sibTrans" cxnId="{A5098422-46C8-40C4-82C8-3AD3159CED7C}">
      <dgm:prSet/>
      <dgm:spPr/>
      <dgm:t>
        <a:bodyPr/>
        <a:lstStyle/>
        <a:p>
          <a:endParaRPr lang="zh-CN" altLang="en-US" sz="3200" b="1">
            <a:latin typeface="+mj-ea"/>
            <a:ea typeface="+mj-ea"/>
          </a:endParaRPr>
        </a:p>
      </dgm:t>
    </dgm:pt>
    <dgm:pt modelId="{4AC11B2B-D29C-41BD-8F15-EBC7D4C9FFB7}">
      <dgm:prSet phldrT="[文本]" custT="1"/>
      <dgm:spPr/>
      <dgm:t>
        <a:bodyPr/>
        <a:lstStyle/>
        <a:p>
          <a:r>
            <a:rPr lang="zh-CN" altLang="en-US" sz="2400" b="1" smtClean="0">
              <a:latin typeface="+mj-ea"/>
              <a:ea typeface="+mj-ea"/>
            </a:rPr>
            <a:t>三点弯曲</a:t>
          </a:r>
          <a:endParaRPr lang="zh-CN" altLang="en-US" sz="2400" b="1">
            <a:latin typeface="+mj-ea"/>
            <a:ea typeface="+mj-ea"/>
          </a:endParaRPr>
        </a:p>
      </dgm:t>
    </dgm:pt>
    <dgm:pt modelId="{417BF016-306A-4879-8DAD-C9508D0D6A51}" type="parTrans" cxnId="{1148FB79-4839-43A1-AA6F-FE7930A91FBE}">
      <dgm:prSet custT="1"/>
      <dgm:spPr/>
      <dgm:t>
        <a:bodyPr/>
        <a:lstStyle/>
        <a:p>
          <a:endParaRPr lang="zh-CN" altLang="en-US" sz="900" b="1">
            <a:latin typeface="+mj-ea"/>
            <a:ea typeface="+mj-ea"/>
          </a:endParaRPr>
        </a:p>
      </dgm:t>
    </dgm:pt>
    <dgm:pt modelId="{25143334-F5EE-404F-82C8-C4F0F93B6D4D}" type="sibTrans" cxnId="{1148FB79-4839-43A1-AA6F-FE7930A91FBE}">
      <dgm:prSet/>
      <dgm:spPr/>
      <dgm:t>
        <a:bodyPr/>
        <a:lstStyle/>
        <a:p>
          <a:endParaRPr lang="zh-CN" altLang="en-US" sz="3200" b="1">
            <a:latin typeface="+mj-ea"/>
            <a:ea typeface="+mj-ea"/>
          </a:endParaRPr>
        </a:p>
      </dgm:t>
    </dgm:pt>
    <dgm:pt modelId="{783CA714-E561-4BD7-9A54-5EB47689CF02}" type="pres">
      <dgm:prSet presAssocID="{24EEC4D4-9592-4DF2-A64F-EC308EF259B3}" presName="diagram" presStyleCnt="0">
        <dgm:presLayoutVars>
          <dgm:chPref val="1"/>
          <dgm:dir/>
          <dgm:animOne val="branch"/>
          <dgm:animLvl val="lvl"/>
          <dgm:resizeHandles val="exact"/>
        </dgm:presLayoutVars>
      </dgm:prSet>
      <dgm:spPr/>
      <dgm:t>
        <a:bodyPr/>
        <a:lstStyle/>
        <a:p>
          <a:endParaRPr lang="zh-CN" altLang="en-US"/>
        </a:p>
      </dgm:t>
    </dgm:pt>
    <dgm:pt modelId="{E1230E23-78B9-4F28-9AF6-4A0FBA7F0964}" type="pres">
      <dgm:prSet presAssocID="{89753EA7-CB2F-46D0-A344-15A65EA491E4}" presName="root1" presStyleCnt="0"/>
      <dgm:spPr/>
    </dgm:pt>
    <dgm:pt modelId="{A2EF91FB-175B-40C6-949B-4AE8F1C6EB3D}" type="pres">
      <dgm:prSet presAssocID="{89753EA7-CB2F-46D0-A344-15A65EA491E4}" presName="LevelOneTextNode" presStyleLbl="node0" presStyleIdx="0" presStyleCnt="1" custScaleY="124989">
        <dgm:presLayoutVars>
          <dgm:chPref val="3"/>
        </dgm:presLayoutVars>
      </dgm:prSet>
      <dgm:spPr/>
      <dgm:t>
        <a:bodyPr/>
        <a:lstStyle/>
        <a:p>
          <a:endParaRPr lang="zh-CN" altLang="en-US"/>
        </a:p>
      </dgm:t>
    </dgm:pt>
    <dgm:pt modelId="{2F328A74-EFB0-4DA6-85FF-F849078206C6}" type="pres">
      <dgm:prSet presAssocID="{89753EA7-CB2F-46D0-A344-15A65EA491E4}" presName="level2hierChild" presStyleCnt="0"/>
      <dgm:spPr/>
    </dgm:pt>
    <dgm:pt modelId="{37B6BFE2-5DB2-4D0B-B4FC-8E2C062926EF}" type="pres">
      <dgm:prSet presAssocID="{324DD89D-9ABC-4CB8-9A49-8AA1C7A61BEB}" presName="conn2-1" presStyleLbl="parChTrans1D2" presStyleIdx="0" presStyleCnt="2"/>
      <dgm:spPr/>
      <dgm:t>
        <a:bodyPr/>
        <a:lstStyle/>
        <a:p>
          <a:endParaRPr lang="zh-CN" altLang="en-US"/>
        </a:p>
      </dgm:t>
    </dgm:pt>
    <dgm:pt modelId="{8437A282-B1F4-4437-8F3A-213C18135688}" type="pres">
      <dgm:prSet presAssocID="{324DD89D-9ABC-4CB8-9A49-8AA1C7A61BEB}" presName="connTx" presStyleLbl="parChTrans1D2" presStyleIdx="0" presStyleCnt="2"/>
      <dgm:spPr/>
      <dgm:t>
        <a:bodyPr/>
        <a:lstStyle/>
        <a:p>
          <a:endParaRPr lang="zh-CN" altLang="en-US"/>
        </a:p>
      </dgm:t>
    </dgm:pt>
    <dgm:pt modelId="{0FA2876C-DF78-465E-B86E-55D415E354E2}" type="pres">
      <dgm:prSet presAssocID="{EC5545A4-413F-4D49-8218-26C853654BDE}" presName="root2" presStyleCnt="0"/>
      <dgm:spPr/>
    </dgm:pt>
    <dgm:pt modelId="{2A9832A6-F73F-41FE-AFC5-4922AC04EFC6}" type="pres">
      <dgm:prSet presAssocID="{EC5545A4-413F-4D49-8218-26C853654BDE}" presName="LevelTwoTextNode" presStyleLbl="node2" presStyleIdx="0" presStyleCnt="2" custScaleX="167382" custScaleY="157914">
        <dgm:presLayoutVars>
          <dgm:chPref val="3"/>
        </dgm:presLayoutVars>
      </dgm:prSet>
      <dgm:spPr/>
      <dgm:t>
        <a:bodyPr/>
        <a:lstStyle/>
        <a:p>
          <a:endParaRPr lang="zh-CN" altLang="en-US"/>
        </a:p>
      </dgm:t>
    </dgm:pt>
    <dgm:pt modelId="{1D2BC6AA-F7D5-4FFD-918F-92824CB6ACDB}" type="pres">
      <dgm:prSet presAssocID="{EC5545A4-413F-4D49-8218-26C853654BDE}" presName="level3hierChild" presStyleCnt="0"/>
      <dgm:spPr/>
    </dgm:pt>
    <dgm:pt modelId="{63D0FF7B-D9BA-4411-9FE7-3DBE26AA2A9A}" type="pres">
      <dgm:prSet presAssocID="{BBF450B9-28A5-47CF-B273-CD6687E61764}" presName="conn2-1" presStyleLbl="parChTrans1D3" presStyleIdx="0" presStyleCnt="5"/>
      <dgm:spPr/>
      <dgm:t>
        <a:bodyPr/>
        <a:lstStyle/>
        <a:p>
          <a:endParaRPr lang="zh-CN" altLang="en-US"/>
        </a:p>
      </dgm:t>
    </dgm:pt>
    <dgm:pt modelId="{2B8E6403-CC3C-45D4-908B-95F21D7DC516}" type="pres">
      <dgm:prSet presAssocID="{BBF450B9-28A5-47CF-B273-CD6687E61764}" presName="connTx" presStyleLbl="parChTrans1D3" presStyleIdx="0" presStyleCnt="5"/>
      <dgm:spPr/>
      <dgm:t>
        <a:bodyPr/>
        <a:lstStyle/>
        <a:p>
          <a:endParaRPr lang="zh-CN" altLang="en-US"/>
        </a:p>
      </dgm:t>
    </dgm:pt>
    <dgm:pt modelId="{3B9B9907-B28B-41F5-8BC3-451820B8FADF}" type="pres">
      <dgm:prSet presAssocID="{3BC013BB-6533-4EB7-BAD3-4524B93C3DEC}" presName="root2" presStyleCnt="0"/>
      <dgm:spPr/>
    </dgm:pt>
    <dgm:pt modelId="{4EF6B840-D5BD-4EFA-8E79-B1A2063BB99A}" type="pres">
      <dgm:prSet presAssocID="{3BC013BB-6533-4EB7-BAD3-4524B93C3DEC}" presName="LevelTwoTextNode" presStyleLbl="node3" presStyleIdx="0" presStyleCnt="5">
        <dgm:presLayoutVars>
          <dgm:chPref val="3"/>
        </dgm:presLayoutVars>
      </dgm:prSet>
      <dgm:spPr/>
      <dgm:t>
        <a:bodyPr/>
        <a:lstStyle/>
        <a:p>
          <a:endParaRPr lang="zh-CN" altLang="en-US"/>
        </a:p>
      </dgm:t>
    </dgm:pt>
    <dgm:pt modelId="{82896410-AAB2-472C-896E-7B06A8A6F07E}" type="pres">
      <dgm:prSet presAssocID="{3BC013BB-6533-4EB7-BAD3-4524B93C3DEC}" presName="level3hierChild" presStyleCnt="0"/>
      <dgm:spPr/>
    </dgm:pt>
    <dgm:pt modelId="{ECEFFDBD-5C40-476A-BF5C-68D6E07D8AB0}" type="pres">
      <dgm:prSet presAssocID="{E270BBE2-7F23-429E-83DF-89A479C47D73}" presName="conn2-1" presStyleLbl="parChTrans1D3" presStyleIdx="1" presStyleCnt="5"/>
      <dgm:spPr/>
      <dgm:t>
        <a:bodyPr/>
        <a:lstStyle/>
        <a:p>
          <a:endParaRPr lang="zh-CN" altLang="en-US"/>
        </a:p>
      </dgm:t>
    </dgm:pt>
    <dgm:pt modelId="{776875AC-0968-4F8F-8F1E-4EBE3CFBCDAE}" type="pres">
      <dgm:prSet presAssocID="{E270BBE2-7F23-429E-83DF-89A479C47D73}" presName="connTx" presStyleLbl="parChTrans1D3" presStyleIdx="1" presStyleCnt="5"/>
      <dgm:spPr/>
      <dgm:t>
        <a:bodyPr/>
        <a:lstStyle/>
        <a:p>
          <a:endParaRPr lang="zh-CN" altLang="en-US"/>
        </a:p>
      </dgm:t>
    </dgm:pt>
    <dgm:pt modelId="{446C6D9B-144D-4B00-AF26-4C50BD4AF9D8}" type="pres">
      <dgm:prSet presAssocID="{4EA8CB15-A3D0-4F5A-9497-6056591D892B}" presName="root2" presStyleCnt="0"/>
      <dgm:spPr/>
    </dgm:pt>
    <dgm:pt modelId="{2A8768AB-AC12-45AD-A332-4BA009E3170D}" type="pres">
      <dgm:prSet presAssocID="{4EA8CB15-A3D0-4F5A-9497-6056591D892B}" presName="LevelTwoTextNode" presStyleLbl="node3" presStyleIdx="1" presStyleCnt="5">
        <dgm:presLayoutVars>
          <dgm:chPref val="3"/>
        </dgm:presLayoutVars>
      </dgm:prSet>
      <dgm:spPr/>
      <dgm:t>
        <a:bodyPr/>
        <a:lstStyle/>
        <a:p>
          <a:endParaRPr lang="zh-CN" altLang="en-US"/>
        </a:p>
      </dgm:t>
    </dgm:pt>
    <dgm:pt modelId="{80DE923A-9B1C-46DA-8383-5F0264BED256}" type="pres">
      <dgm:prSet presAssocID="{4EA8CB15-A3D0-4F5A-9497-6056591D892B}" presName="level3hierChild" presStyleCnt="0"/>
      <dgm:spPr/>
    </dgm:pt>
    <dgm:pt modelId="{B9620981-6096-4A5D-9641-310559C3D4DF}" type="pres">
      <dgm:prSet presAssocID="{7550A2BB-1334-4480-9FF7-B7EDEADA9ED3}" presName="conn2-1" presStyleLbl="parChTrans1D3" presStyleIdx="2" presStyleCnt="5"/>
      <dgm:spPr/>
      <dgm:t>
        <a:bodyPr/>
        <a:lstStyle/>
        <a:p>
          <a:endParaRPr lang="zh-CN" altLang="en-US"/>
        </a:p>
      </dgm:t>
    </dgm:pt>
    <dgm:pt modelId="{12F33E27-B9B9-4BAA-8C25-7598CD9EB136}" type="pres">
      <dgm:prSet presAssocID="{7550A2BB-1334-4480-9FF7-B7EDEADA9ED3}" presName="connTx" presStyleLbl="parChTrans1D3" presStyleIdx="2" presStyleCnt="5"/>
      <dgm:spPr/>
      <dgm:t>
        <a:bodyPr/>
        <a:lstStyle/>
        <a:p>
          <a:endParaRPr lang="zh-CN" altLang="en-US"/>
        </a:p>
      </dgm:t>
    </dgm:pt>
    <dgm:pt modelId="{3F72AD08-6FBC-4DEA-B09D-5EA949CB2517}" type="pres">
      <dgm:prSet presAssocID="{3133C2E2-69DB-41E5-938E-75BC2D9C2B5E}" presName="root2" presStyleCnt="0"/>
      <dgm:spPr/>
    </dgm:pt>
    <dgm:pt modelId="{D7516693-17F6-4F3F-B18D-299B953677F1}" type="pres">
      <dgm:prSet presAssocID="{3133C2E2-69DB-41E5-938E-75BC2D9C2B5E}" presName="LevelTwoTextNode" presStyleLbl="node3" presStyleIdx="2" presStyleCnt="5">
        <dgm:presLayoutVars>
          <dgm:chPref val="3"/>
        </dgm:presLayoutVars>
      </dgm:prSet>
      <dgm:spPr/>
      <dgm:t>
        <a:bodyPr/>
        <a:lstStyle/>
        <a:p>
          <a:endParaRPr lang="zh-CN" altLang="en-US"/>
        </a:p>
      </dgm:t>
    </dgm:pt>
    <dgm:pt modelId="{C34EDDA6-A7AA-47B3-872C-C1D77159BCD9}" type="pres">
      <dgm:prSet presAssocID="{3133C2E2-69DB-41E5-938E-75BC2D9C2B5E}" presName="level3hierChild" presStyleCnt="0"/>
      <dgm:spPr/>
    </dgm:pt>
    <dgm:pt modelId="{34FF8445-13AB-407D-A17A-7B6AC3522A27}" type="pres">
      <dgm:prSet presAssocID="{D3350944-6251-48ED-A04D-14628980D688}" presName="conn2-1" presStyleLbl="parChTrans1D2" presStyleIdx="1" presStyleCnt="2"/>
      <dgm:spPr/>
      <dgm:t>
        <a:bodyPr/>
        <a:lstStyle/>
        <a:p>
          <a:endParaRPr lang="zh-CN" altLang="en-US"/>
        </a:p>
      </dgm:t>
    </dgm:pt>
    <dgm:pt modelId="{2F32966D-98B9-4D6B-9F57-5CABD23DE9B2}" type="pres">
      <dgm:prSet presAssocID="{D3350944-6251-48ED-A04D-14628980D688}" presName="connTx" presStyleLbl="parChTrans1D2" presStyleIdx="1" presStyleCnt="2"/>
      <dgm:spPr/>
      <dgm:t>
        <a:bodyPr/>
        <a:lstStyle/>
        <a:p>
          <a:endParaRPr lang="zh-CN" altLang="en-US"/>
        </a:p>
      </dgm:t>
    </dgm:pt>
    <dgm:pt modelId="{2494DF2C-49AD-4976-8732-9AB47AC4BCB5}" type="pres">
      <dgm:prSet presAssocID="{E130BD52-60F9-4785-AEE9-F29192F4862E}" presName="root2" presStyleCnt="0"/>
      <dgm:spPr/>
    </dgm:pt>
    <dgm:pt modelId="{8DD7CCAD-1779-48B1-AED6-0BE6E17ECF30}" type="pres">
      <dgm:prSet presAssocID="{E130BD52-60F9-4785-AEE9-F29192F4862E}" presName="LevelTwoTextNode" presStyleLbl="node2" presStyleIdx="1" presStyleCnt="2" custScaleX="169914" custScaleY="118708">
        <dgm:presLayoutVars>
          <dgm:chPref val="3"/>
        </dgm:presLayoutVars>
      </dgm:prSet>
      <dgm:spPr/>
      <dgm:t>
        <a:bodyPr/>
        <a:lstStyle/>
        <a:p>
          <a:endParaRPr lang="zh-CN" altLang="en-US"/>
        </a:p>
      </dgm:t>
    </dgm:pt>
    <dgm:pt modelId="{DC994966-2769-4F92-BD33-E0B71EC73307}" type="pres">
      <dgm:prSet presAssocID="{E130BD52-60F9-4785-AEE9-F29192F4862E}" presName="level3hierChild" presStyleCnt="0"/>
      <dgm:spPr/>
    </dgm:pt>
    <dgm:pt modelId="{29A82B01-9730-49DD-B81A-7E202E4D4085}" type="pres">
      <dgm:prSet presAssocID="{48ADC562-D3DC-468C-AEAE-74BBF524619D}" presName="conn2-1" presStyleLbl="parChTrans1D3" presStyleIdx="3" presStyleCnt="5"/>
      <dgm:spPr/>
      <dgm:t>
        <a:bodyPr/>
        <a:lstStyle/>
        <a:p>
          <a:endParaRPr lang="zh-CN" altLang="en-US"/>
        </a:p>
      </dgm:t>
    </dgm:pt>
    <dgm:pt modelId="{36484EC7-AD62-4265-8EA2-715BFA5EF10F}" type="pres">
      <dgm:prSet presAssocID="{48ADC562-D3DC-468C-AEAE-74BBF524619D}" presName="connTx" presStyleLbl="parChTrans1D3" presStyleIdx="3" presStyleCnt="5"/>
      <dgm:spPr/>
      <dgm:t>
        <a:bodyPr/>
        <a:lstStyle/>
        <a:p>
          <a:endParaRPr lang="zh-CN" altLang="en-US"/>
        </a:p>
      </dgm:t>
    </dgm:pt>
    <dgm:pt modelId="{CCD36630-80CF-4338-8619-BBBC75C2DB46}" type="pres">
      <dgm:prSet presAssocID="{DB165427-3845-436F-98BA-4F0EC807BC55}" presName="root2" presStyleCnt="0"/>
      <dgm:spPr/>
    </dgm:pt>
    <dgm:pt modelId="{2D90C9BE-BFA7-4394-8612-9CDDFB94AA7B}" type="pres">
      <dgm:prSet presAssocID="{DB165427-3845-436F-98BA-4F0EC807BC55}" presName="LevelTwoTextNode" presStyleLbl="node3" presStyleIdx="3" presStyleCnt="5">
        <dgm:presLayoutVars>
          <dgm:chPref val="3"/>
        </dgm:presLayoutVars>
      </dgm:prSet>
      <dgm:spPr/>
      <dgm:t>
        <a:bodyPr/>
        <a:lstStyle/>
        <a:p>
          <a:endParaRPr lang="zh-CN" altLang="en-US"/>
        </a:p>
      </dgm:t>
    </dgm:pt>
    <dgm:pt modelId="{A9AEA598-1833-4E41-BA56-120CE644411C}" type="pres">
      <dgm:prSet presAssocID="{DB165427-3845-436F-98BA-4F0EC807BC55}" presName="level3hierChild" presStyleCnt="0"/>
      <dgm:spPr/>
    </dgm:pt>
    <dgm:pt modelId="{EF1FDAEA-F53B-4B76-8341-18BBDAD88A85}" type="pres">
      <dgm:prSet presAssocID="{E1082D7E-306B-43F0-A5D6-F63FAAC251D6}" presName="conn2-1" presStyleLbl="parChTrans1D4" presStyleIdx="0" presStyleCnt="4"/>
      <dgm:spPr/>
      <dgm:t>
        <a:bodyPr/>
        <a:lstStyle/>
        <a:p>
          <a:endParaRPr lang="zh-CN" altLang="en-US"/>
        </a:p>
      </dgm:t>
    </dgm:pt>
    <dgm:pt modelId="{4CFF858D-E5EF-49B6-B294-FCCECCA4E128}" type="pres">
      <dgm:prSet presAssocID="{E1082D7E-306B-43F0-A5D6-F63FAAC251D6}" presName="connTx" presStyleLbl="parChTrans1D4" presStyleIdx="0" presStyleCnt="4"/>
      <dgm:spPr/>
      <dgm:t>
        <a:bodyPr/>
        <a:lstStyle/>
        <a:p>
          <a:endParaRPr lang="zh-CN" altLang="en-US"/>
        </a:p>
      </dgm:t>
    </dgm:pt>
    <dgm:pt modelId="{716E3FE2-53EC-4955-B97F-2BEB7D9EEE78}" type="pres">
      <dgm:prSet presAssocID="{329E3E5C-F924-4EC0-B179-79003E62B9FA}" presName="root2" presStyleCnt="0"/>
      <dgm:spPr/>
    </dgm:pt>
    <dgm:pt modelId="{A468C8BF-985E-4435-8EEB-D4B1B0F83A73}" type="pres">
      <dgm:prSet presAssocID="{329E3E5C-F924-4EC0-B179-79003E62B9FA}" presName="LevelTwoTextNode" presStyleLbl="node4" presStyleIdx="0" presStyleCnt="4" custScaleX="198044" custScaleY="105440">
        <dgm:presLayoutVars>
          <dgm:chPref val="3"/>
        </dgm:presLayoutVars>
      </dgm:prSet>
      <dgm:spPr/>
      <dgm:t>
        <a:bodyPr/>
        <a:lstStyle/>
        <a:p>
          <a:endParaRPr lang="zh-CN" altLang="en-US"/>
        </a:p>
      </dgm:t>
    </dgm:pt>
    <dgm:pt modelId="{87C06F53-39AB-42AA-8C76-FCE5749C7208}" type="pres">
      <dgm:prSet presAssocID="{329E3E5C-F924-4EC0-B179-79003E62B9FA}" presName="level3hierChild" presStyleCnt="0"/>
      <dgm:spPr/>
    </dgm:pt>
    <dgm:pt modelId="{92B1848A-5A97-4A28-82FD-F2A46F6A5D49}" type="pres">
      <dgm:prSet presAssocID="{D0AA8521-C38B-4B46-AA01-60CA9FBCB438}" presName="conn2-1" presStyleLbl="parChTrans1D4" presStyleIdx="1" presStyleCnt="4"/>
      <dgm:spPr/>
      <dgm:t>
        <a:bodyPr/>
        <a:lstStyle/>
        <a:p>
          <a:endParaRPr lang="zh-CN" altLang="en-US"/>
        </a:p>
      </dgm:t>
    </dgm:pt>
    <dgm:pt modelId="{92E1688E-BA39-4DA8-9BDF-06D059A182E4}" type="pres">
      <dgm:prSet presAssocID="{D0AA8521-C38B-4B46-AA01-60CA9FBCB438}" presName="connTx" presStyleLbl="parChTrans1D4" presStyleIdx="1" presStyleCnt="4"/>
      <dgm:spPr/>
      <dgm:t>
        <a:bodyPr/>
        <a:lstStyle/>
        <a:p>
          <a:endParaRPr lang="zh-CN" altLang="en-US"/>
        </a:p>
      </dgm:t>
    </dgm:pt>
    <dgm:pt modelId="{9236EA76-EA8B-470A-BFED-7DC148403BD2}" type="pres">
      <dgm:prSet presAssocID="{2152904C-DD18-4DCD-B8C2-A9AEDE639DCE}" presName="root2" presStyleCnt="0"/>
      <dgm:spPr/>
    </dgm:pt>
    <dgm:pt modelId="{D8033651-AFF3-4423-AE0C-E9C24DFC8CDD}" type="pres">
      <dgm:prSet presAssocID="{2152904C-DD18-4DCD-B8C2-A9AEDE639DCE}" presName="LevelTwoTextNode" presStyleLbl="node4" presStyleIdx="1" presStyleCnt="4" custScaleX="244345" custScaleY="117154">
        <dgm:presLayoutVars>
          <dgm:chPref val="3"/>
        </dgm:presLayoutVars>
      </dgm:prSet>
      <dgm:spPr/>
      <dgm:t>
        <a:bodyPr/>
        <a:lstStyle/>
        <a:p>
          <a:endParaRPr lang="zh-CN" altLang="en-US"/>
        </a:p>
      </dgm:t>
    </dgm:pt>
    <dgm:pt modelId="{93C573B1-B7B2-4CC2-83D8-87CED87E8648}" type="pres">
      <dgm:prSet presAssocID="{2152904C-DD18-4DCD-B8C2-A9AEDE639DCE}" presName="level3hierChild" presStyleCnt="0"/>
      <dgm:spPr/>
    </dgm:pt>
    <dgm:pt modelId="{8BE46E4D-321D-4A95-B529-340A85A0332B}" type="pres">
      <dgm:prSet presAssocID="{096A7E20-DE1B-4E23-8938-2E68A008B23C}" presName="conn2-1" presStyleLbl="parChTrans1D3" presStyleIdx="4" presStyleCnt="5"/>
      <dgm:spPr/>
      <dgm:t>
        <a:bodyPr/>
        <a:lstStyle/>
        <a:p>
          <a:endParaRPr lang="zh-CN" altLang="en-US"/>
        </a:p>
      </dgm:t>
    </dgm:pt>
    <dgm:pt modelId="{2BCF15B4-9463-40C4-8983-0A44B9DA9E15}" type="pres">
      <dgm:prSet presAssocID="{096A7E20-DE1B-4E23-8938-2E68A008B23C}" presName="connTx" presStyleLbl="parChTrans1D3" presStyleIdx="4" presStyleCnt="5"/>
      <dgm:spPr/>
      <dgm:t>
        <a:bodyPr/>
        <a:lstStyle/>
        <a:p>
          <a:endParaRPr lang="zh-CN" altLang="en-US"/>
        </a:p>
      </dgm:t>
    </dgm:pt>
    <dgm:pt modelId="{4ECBE17E-BF1B-4324-A1DF-BAFDBAA184B9}" type="pres">
      <dgm:prSet presAssocID="{E50B9A90-EEAC-492E-B25E-37046FD97FAE}" presName="root2" presStyleCnt="0"/>
      <dgm:spPr/>
    </dgm:pt>
    <dgm:pt modelId="{7C2052F4-AA94-4E46-A564-EA1337014CD9}" type="pres">
      <dgm:prSet presAssocID="{E50B9A90-EEAC-492E-B25E-37046FD97FAE}" presName="LevelTwoTextNode" presStyleLbl="node3" presStyleIdx="4" presStyleCnt="5">
        <dgm:presLayoutVars>
          <dgm:chPref val="3"/>
        </dgm:presLayoutVars>
      </dgm:prSet>
      <dgm:spPr/>
      <dgm:t>
        <a:bodyPr/>
        <a:lstStyle/>
        <a:p>
          <a:endParaRPr lang="zh-CN" altLang="en-US"/>
        </a:p>
      </dgm:t>
    </dgm:pt>
    <dgm:pt modelId="{9BC4D1C3-BAB6-4F57-9D63-FCC557021B43}" type="pres">
      <dgm:prSet presAssocID="{E50B9A90-EEAC-492E-B25E-37046FD97FAE}" presName="level3hierChild" presStyleCnt="0"/>
      <dgm:spPr/>
    </dgm:pt>
    <dgm:pt modelId="{EF311A3E-23A7-4921-AB57-1B44B4EDD11A}" type="pres">
      <dgm:prSet presAssocID="{02DEA5A3-E585-477F-BCA0-AD52D9F0C01C}" presName="conn2-1" presStyleLbl="parChTrans1D4" presStyleIdx="2" presStyleCnt="4"/>
      <dgm:spPr/>
      <dgm:t>
        <a:bodyPr/>
        <a:lstStyle/>
        <a:p>
          <a:endParaRPr lang="zh-CN" altLang="en-US"/>
        </a:p>
      </dgm:t>
    </dgm:pt>
    <dgm:pt modelId="{68DD91F9-DD9E-44AB-97A0-B471DF3B4021}" type="pres">
      <dgm:prSet presAssocID="{02DEA5A3-E585-477F-BCA0-AD52D9F0C01C}" presName="connTx" presStyleLbl="parChTrans1D4" presStyleIdx="2" presStyleCnt="4"/>
      <dgm:spPr/>
      <dgm:t>
        <a:bodyPr/>
        <a:lstStyle/>
        <a:p>
          <a:endParaRPr lang="zh-CN" altLang="en-US"/>
        </a:p>
      </dgm:t>
    </dgm:pt>
    <dgm:pt modelId="{4A4EF418-A6DC-4DB6-A67B-DECBF5A067AF}" type="pres">
      <dgm:prSet presAssocID="{60D1DAAE-2775-4014-A939-A686C12FB4A0}" presName="root2" presStyleCnt="0"/>
      <dgm:spPr/>
    </dgm:pt>
    <dgm:pt modelId="{1E3C1CBC-5B9A-432D-B558-27A61BC83EB3}" type="pres">
      <dgm:prSet presAssocID="{60D1DAAE-2775-4014-A939-A686C12FB4A0}" presName="LevelTwoTextNode" presStyleLbl="node4" presStyleIdx="2" presStyleCnt="4" custScaleX="157035" custScaleY="124864">
        <dgm:presLayoutVars>
          <dgm:chPref val="3"/>
        </dgm:presLayoutVars>
      </dgm:prSet>
      <dgm:spPr/>
      <dgm:t>
        <a:bodyPr/>
        <a:lstStyle/>
        <a:p>
          <a:endParaRPr lang="zh-CN" altLang="en-US"/>
        </a:p>
      </dgm:t>
    </dgm:pt>
    <dgm:pt modelId="{B5201E34-FCB1-46B2-A8B2-094FCA252AE7}" type="pres">
      <dgm:prSet presAssocID="{60D1DAAE-2775-4014-A939-A686C12FB4A0}" presName="level3hierChild" presStyleCnt="0"/>
      <dgm:spPr/>
    </dgm:pt>
    <dgm:pt modelId="{EB2372C1-DBC2-4BFC-9D71-EABB3A75A97B}" type="pres">
      <dgm:prSet presAssocID="{417BF016-306A-4879-8DAD-C9508D0D6A51}" presName="conn2-1" presStyleLbl="parChTrans1D4" presStyleIdx="3" presStyleCnt="4"/>
      <dgm:spPr/>
      <dgm:t>
        <a:bodyPr/>
        <a:lstStyle/>
        <a:p>
          <a:endParaRPr lang="zh-CN" altLang="en-US"/>
        </a:p>
      </dgm:t>
    </dgm:pt>
    <dgm:pt modelId="{6C98CBEC-714B-40A9-81D6-ECCDCB5C253D}" type="pres">
      <dgm:prSet presAssocID="{417BF016-306A-4879-8DAD-C9508D0D6A51}" presName="connTx" presStyleLbl="parChTrans1D4" presStyleIdx="3" presStyleCnt="4"/>
      <dgm:spPr/>
      <dgm:t>
        <a:bodyPr/>
        <a:lstStyle/>
        <a:p>
          <a:endParaRPr lang="zh-CN" altLang="en-US"/>
        </a:p>
      </dgm:t>
    </dgm:pt>
    <dgm:pt modelId="{9A0709C0-5213-4840-BC1E-6A44B6D3EBB2}" type="pres">
      <dgm:prSet presAssocID="{4AC11B2B-D29C-41BD-8F15-EBC7D4C9FFB7}" presName="root2" presStyleCnt="0"/>
      <dgm:spPr/>
    </dgm:pt>
    <dgm:pt modelId="{CFF8972B-6F43-49AC-AC61-4BC0E92A476C}" type="pres">
      <dgm:prSet presAssocID="{4AC11B2B-D29C-41BD-8F15-EBC7D4C9FFB7}" presName="LevelTwoTextNode" presStyleLbl="node4" presStyleIdx="3" presStyleCnt="4" custScaleX="155263" custScaleY="102453">
        <dgm:presLayoutVars>
          <dgm:chPref val="3"/>
        </dgm:presLayoutVars>
      </dgm:prSet>
      <dgm:spPr/>
      <dgm:t>
        <a:bodyPr/>
        <a:lstStyle/>
        <a:p>
          <a:endParaRPr lang="zh-CN" altLang="en-US"/>
        </a:p>
      </dgm:t>
    </dgm:pt>
    <dgm:pt modelId="{C7565230-DE65-4E41-AA39-BB31807E0FEE}" type="pres">
      <dgm:prSet presAssocID="{4AC11B2B-D29C-41BD-8F15-EBC7D4C9FFB7}" presName="level3hierChild" presStyleCnt="0"/>
      <dgm:spPr/>
    </dgm:pt>
  </dgm:ptLst>
  <dgm:cxnLst>
    <dgm:cxn modelId="{0033338B-8B17-480F-8C6A-C625B997909F}" type="presOf" srcId="{48ADC562-D3DC-468C-AEAE-74BBF524619D}" destId="{29A82B01-9730-49DD-B81A-7E202E4D4085}" srcOrd="0" destOrd="0" presId="urn:microsoft.com/office/officeart/2005/8/layout/hierarchy2"/>
    <dgm:cxn modelId="{41229E35-0DDC-4FAC-90D9-F70451FE6356}" srcId="{EC5545A4-413F-4D49-8218-26C853654BDE}" destId="{3BC013BB-6533-4EB7-BAD3-4524B93C3DEC}" srcOrd="0" destOrd="0" parTransId="{BBF450B9-28A5-47CF-B273-CD6687E61764}" sibTransId="{47CCE6AF-0BD1-427F-B288-DD3952273387}"/>
    <dgm:cxn modelId="{3A0F5189-BA88-4F87-B372-406149EEBF49}" type="presOf" srcId="{417BF016-306A-4879-8DAD-C9508D0D6A51}" destId="{EB2372C1-DBC2-4BFC-9D71-EABB3A75A97B}" srcOrd="0" destOrd="0" presId="urn:microsoft.com/office/officeart/2005/8/layout/hierarchy2"/>
    <dgm:cxn modelId="{F63C0A23-A392-4FE5-9ABF-28215779BB6D}" type="presOf" srcId="{E130BD52-60F9-4785-AEE9-F29192F4862E}" destId="{8DD7CCAD-1779-48B1-AED6-0BE6E17ECF30}" srcOrd="0" destOrd="0" presId="urn:microsoft.com/office/officeart/2005/8/layout/hierarchy2"/>
    <dgm:cxn modelId="{B3DB0D23-C1FD-4683-84BE-2603A05694ED}" type="presOf" srcId="{324DD89D-9ABC-4CB8-9A49-8AA1C7A61BEB}" destId="{8437A282-B1F4-4437-8F3A-213C18135688}" srcOrd="1" destOrd="0" presId="urn:microsoft.com/office/officeart/2005/8/layout/hierarchy2"/>
    <dgm:cxn modelId="{52C1CD99-9E80-4513-8EE6-7779CF324137}" type="presOf" srcId="{BBF450B9-28A5-47CF-B273-CD6687E61764}" destId="{63D0FF7B-D9BA-4411-9FE7-3DBE26AA2A9A}" srcOrd="0" destOrd="0" presId="urn:microsoft.com/office/officeart/2005/8/layout/hierarchy2"/>
    <dgm:cxn modelId="{77A863F1-ABE6-4515-B91B-E6A7FDD88AC7}" type="presOf" srcId="{48ADC562-D3DC-468C-AEAE-74BBF524619D}" destId="{36484EC7-AD62-4265-8EA2-715BFA5EF10F}" srcOrd="1" destOrd="0" presId="urn:microsoft.com/office/officeart/2005/8/layout/hierarchy2"/>
    <dgm:cxn modelId="{44C4EB59-4D03-4565-AFF5-77865B669BD2}" type="presOf" srcId="{096A7E20-DE1B-4E23-8938-2E68A008B23C}" destId="{2BCF15B4-9463-40C4-8983-0A44B9DA9E15}" srcOrd="1" destOrd="0" presId="urn:microsoft.com/office/officeart/2005/8/layout/hierarchy2"/>
    <dgm:cxn modelId="{2CA5C0C4-3FAA-4E82-A360-D229DC0E9B71}" type="presOf" srcId="{3133C2E2-69DB-41E5-938E-75BC2D9C2B5E}" destId="{D7516693-17F6-4F3F-B18D-299B953677F1}" srcOrd="0" destOrd="0" presId="urn:microsoft.com/office/officeart/2005/8/layout/hierarchy2"/>
    <dgm:cxn modelId="{9ACFB66E-7729-40F9-9B0A-159AA4FDC41D}" type="presOf" srcId="{324DD89D-9ABC-4CB8-9A49-8AA1C7A61BEB}" destId="{37B6BFE2-5DB2-4D0B-B4FC-8E2C062926EF}" srcOrd="0" destOrd="0" presId="urn:microsoft.com/office/officeart/2005/8/layout/hierarchy2"/>
    <dgm:cxn modelId="{5CB096F6-63F3-4262-88EB-ABC97B29770B}" srcId="{89753EA7-CB2F-46D0-A344-15A65EA491E4}" destId="{EC5545A4-413F-4D49-8218-26C853654BDE}" srcOrd="0" destOrd="0" parTransId="{324DD89D-9ABC-4CB8-9A49-8AA1C7A61BEB}" sibTransId="{52830B29-34E8-4D6D-AB15-2DA309691B3F}"/>
    <dgm:cxn modelId="{4ACEB69E-6477-471D-A1B4-1764584A4152}" type="presOf" srcId="{BBF450B9-28A5-47CF-B273-CD6687E61764}" destId="{2B8E6403-CC3C-45D4-908B-95F21D7DC516}" srcOrd="1" destOrd="0" presId="urn:microsoft.com/office/officeart/2005/8/layout/hierarchy2"/>
    <dgm:cxn modelId="{BB1DC57D-072B-4B29-8A21-957DD0396EF3}" type="presOf" srcId="{7550A2BB-1334-4480-9FF7-B7EDEADA9ED3}" destId="{12F33E27-B9B9-4BAA-8C25-7598CD9EB136}" srcOrd="1" destOrd="0" presId="urn:microsoft.com/office/officeart/2005/8/layout/hierarchy2"/>
    <dgm:cxn modelId="{5AA32198-96CC-431A-91E5-36E6D8457F38}" type="presOf" srcId="{DB165427-3845-436F-98BA-4F0EC807BC55}" destId="{2D90C9BE-BFA7-4394-8612-9CDDFB94AA7B}" srcOrd="0" destOrd="0" presId="urn:microsoft.com/office/officeart/2005/8/layout/hierarchy2"/>
    <dgm:cxn modelId="{9A1CE135-0B05-422B-87D0-45E2EBBC3753}" type="presOf" srcId="{E270BBE2-7F23-429E-83DF-89A479C47D73}" destId="{776875AC-0968-4F8F-8F1E-4EBE3CFBCDAE}" srcOrd="1" destOrd="0" presId="urn:microsoft.com/office/officeart/2005/8/layout/hierarchy2"/>
    <dgm:cxn modelId="{A2824FD3-CC30-425C-B10B-D67D37E1495A}" type="presOf" srcId="{02DEA5A3-E585-477F-BCA0-AD52D9F0C01C}" destId="{EF311A3E-23A7-4921-AB57-1B44B4EDD11A}" srcOrd="0" destOrd="0" presId="urn:microsoft.com/office/officeart/2005/8/layout/hierarchy2"/>
    <dgm:cxn modelId="{2FE04AEF-F33A-47FC-A165-485E8804B1CD}" type="presOf" srcId="{60D1DAAE-2775-4014-A939-A686C12FB4A0}" destId="{1E3C1CBC-5B9A-432D-B558-27A61BC83EB3}" srcOrd="0" destOrd="0" presId="urn:microsoft.com/office/officeart/2005/8/layout/hierarchy2"/>
    <dgm:cxn modelId="{0EBF5492-0241-4CFA-813B-BAAD3CD93A93}" srcId="{E130BD52-60F9-4785-AEE9-F29192F4862E}" destId="{E50B9A90-EEAC-492E-B25E-37046FD97FAE}" srcOrd="1" destOrd="0" parTransId="{096A7E20-DE1B-4E23-8938-2E68A008B23C}" sibTransId="{3789631F-C820-4520-8E7C-07750CEF4EFB}"/>
    <dgm:cxn modelId="{773C7D1A-E9E0-46A3-BE0A-3E3C8D986F2A}" type="presOf" srcId="{02DEA5A3-E585-477F-BCA0-AD52D9F0C01C}" destId="{68DD91F9-DD9E-44AB-97A0-B471DF3B4021}" srcOrd="1" destOrd="0" presId="urn:microsoft.com/office/officeart/2005/8/layout/hierarchy2"/>
    <dgm:cxn modelId="{A3A9B97E-0710-45BE-BE31-CB488809FB2D}" type="presOf" srcId="{D3350944-6251-48ED-A04D-14628980D688}" destId="{2F32966D-98B9-4D6B-9F57-5CABD23DE9B2}" srcOrd="1" destOrd="0" presId="urn:microsoft.com/office/officeart/2005/8/layout/hierarchy2"/>
    <dgm:cxn modelId="{996AA385-17A0-4150-B3D2-56F3577379C8}" type="presOf" srcId="{D3350944-6251-48ED-A04D-14628980D688}" destId="{34FF8445-13AB-407D-A17A-7B6AC3522A27}" srcOrd="0" destOrd="0" presId="urn:microsoft.com/office/officeart/2005/8/layout/hierarchy2"/>
    <dgm:cxn modelId="{14EB27D2-E31B-464D-9035-E050F220E5B0}" type="presOf" srcId="{D0AA8521-C38B-4B46-AA01-60CA9FBCB438}" destId="{92B1848A-5A97-4A28-82FD-F2A46F6A5D49}" srcOrd="0" destOrd="0" presId="urn:microsoft.com/office/officeart/2005/8/layout/hierarchy2"/>
    <dgm:cxn modelId="{34E111C9-AA1A-46EA-80E7-F40008A58200}" srcId="{E130BD52-60F9-4785-AEE9-F29192F4862E}" destId="{DB165427-3845-436F-98BA-4F0EC807BC55}" srcOrd="0" destOrd="0" parTransId="{48ADC562-D3DC-468C-AEAE-74BBF524619D}" sibTransId="{CBEA933B-A287-43AD-A06D-88242CB6284F}"/>
    <dgm:cxn modelId="{87A738F0-6229-4F9D-9E1A-9850F7977B9C}" type="presOf" srcId="{4AC11B2B-D29C-41BD-8F15-EBC7D4C9FFB7}" destId="{CFF8972B-6F43-49AC-AC61-4BC0E92A476C}" srcOrd="0" destOrd="0" presId="urn:microsoft.com/office/officeart/2005/8/layout/hierarchy2"/>
    <dgm:cxn modelId="{14914F7C-A2E9-446A-9107-B10B61650C01}" srcId="{89753EA7-CB2F-46D0-A344-15A65EA491E4}" destId="{E130BD52-60F9-4785-AEE9-F29192F4862E}" srcOrd="1" destOrd="0" parTransId="{D3350944-6251-48ED-A04D-14628980D688}" sibTransId="{CC286408-CEF0-40A2-87F3-869BF4B79D7F}"/>
    <dgm:cxn modelId="{73BD000A-0D69-43DA-84DA-86370DEA1850}" type="presOf" srcId="{EC5545A4-413F-4D49-8218-26C853654BDE}" destId="{2A9832A6-F73F-41FE-AFC5-4922AC04EFC6}" srcOrd="0" destOrd="0" presId="urn:microsoft.com/office/officeart/2005/8/layout/hierarchy2"/>
    <dgm:cxn modelId="{FAA5C600-E9B4-454E-A0FF-6FA4E9B1AFC4}" type="presOf" srcId="{E1082D7E-306B-43F0-A5D6-F63FAAC251D6}" destId="{EF1FDAEA-F53B-4B76-8341-18BBDAD88A85}" srcOrd="0" destOrd="0" presId="urn:microsoft.com/office/officeart/2005/8/layout/hierarchy2"/>
    <dgm:cxn modelId="{6096A8BB-2398-4627-A57E-F248425EB5DD}" type="presOf" srcId="{3BC013BB-6533-4EB7-BAD3-4524B93C3DEC}" destId="{4EF6B840-D5BD-4EFA-8E79-B1A2063BB99A}" srcOrd="0" destOrd="0" presId="urn:microsoft.com/office/officeart/2005/8/layout/hierarchy2"/>
    <dgm:cxn modelId="{2449F229-2A79-4970-83F6-EE1E6728E2A6}" type="presOf" srcId="{7550A2BB-1334-4480-9FF7-B7EDEADA9ED3}" destId="{B9620981-6096-4A5D-9641-310559C3D4DF}" srcOrd="0" destOrd="0" presId="urn:microsoft.com/office/officeart/2005/8/layout/hierarchy2"/>
    <dgm:cxn modelId="{AF05A704-6F7F-462B-93AA-369A02A5614C}" type="presOf" srcId="{E1082D7E-306B-43F0-A5D6-F63FAAC251D6}" destId="{4CFF858D-E5EF-49B6-B294-FCCECCA4E128}" srcOrd="1" destOrd="0" presId="urn:microsoft.com/office/officeart/2005/8/layout/hierarchy2"/>
    <dgm:cxn modelId="{A5098422-46C8-40C4-82C8-3AD3159CED7C}" srcId="{E50B9A90-EEAC-492E-B25E-37046FD97FAE}" destId="{60D1DAAE-2775-4014-A939-A686C12FB4A0}" srcOrd="0" destOrd="0" parTransId="{02DEA5A3-E585-477F-BCA0-AD52D9F0C01C}" sibTransId="{233A250E-14E3-4A61-BED1-2052F5D438B0}"/>
    <dgm:cxn modelId="{BD4FBE5D-0B25-4B9D-81DB-7519E910306F}" type="presOf" srcId="{E50B9A90-EEAC-492E-B25E-37046FD97FAE}" destId="{7C2052F4-AA94-4E46-A564-EA1337014CD9}" srcOrd="0" destOrd="0" presId="urn:microsoft.com/office/officeart/2005/8/layout/hierarchy2"/>
    <dgm:cxn modelId="{53ED3D63-FDC5-403D-8176-B7CEA1DB5E62}" type="presOf" srcId="{D0AA8521-C38B-4B46-AA01-60CA9FBCB438}" destId="{92E1688E-BA39-4DA8-9BDF-06D059A182E4}" srcOrd="1" destOrd="0" presId="urn:microsoft.com/office/officeart/2005/8/layout/hierarchy2"/>
    <dgm:cxn modelId="{0A7E9545-D18E-46CF-9B09-8E27D8691FD3}" srcId="{DB165427-3845-436F-98BA-4F0EC807BC55}" destId="{2152904C-DD18-4DCD-B8C2-A9AEDE639DCE}" srcOrd="1" destOrd="0" parTransId="{D0AA8521-C38B-4B46-AA01-60CA9FBCB438}" sibTransId="{87A17904-B364-4D25-ACBA-03877DA796C3}"/>
    <dgm:cxn modelId="{172F4D4B-856F-4E53-BB3A-1211F646ADBA}" type="presOf" srcId="{2152904C-DD18-4DCD-B8C2-A9AEDE639DCE}" destId="{D8033651-AFF3-4423-AE0C-E9C24DFC8CDD}" srcOrd="0" destOrd="0" presId="urn:microsoft.com/office/officeart/2005/8/layout/hierarchy2"/>
    <dgm:cxn modelId="{F0E8807D-A44E-4365-8801-3F12D1988656}" type="presOf" srcId="{096A7E20-DE1B-4E23-8938-2E68A008B23C}" destId="{8BE46E4D-321D-4A95-B529-340A85A0332B}" srcOrd="0" destOrd="0" presId="urn:microsoft.com/office/officeart/2005/8/layout/hierarchy2"/>
    <dgm:cxn modelId="{A065C874-8CE1-4B89-8B09-676431493BBC}" type="presOf" srcId="{89753EA7-CB2F-46D0-A344-15A65EA491E4}" destId="{A2EF91FB-175B-40C6-949B-4AE8F1C6EB3D}" srcOrd="0" destOrd="0" presId="urn:microsoft.com/office/officeart/2005/8/layout/hierarchy2"/>
    <dgm:cxn modelId="{345D6F00-0B84-4E1E-9A2E-314070C55602}" srcId="{EC5545A4-413F-4D49-8218-26C853654BDE}" destId="{4EA8CB15-A3D0-4F5A-9497-6056591D892B}" srcOrd="1" destOrd="0" parTransId="{E270BBE2-7F23-429E-83DF-89A479C47D73}" sibTransId="{BFEB0269-6697-491C-AAAD-D28267134BC9}"/>
    <dgm:cxn modelId="{D7CECCAE-B5BC-4118-B7F3-6BEF92E9BA06}" type="presOf" srcId="{24EEC4D4-9592-4DF2-A64F-EC308EF259B3}" destId="{783CA714-E561-4BD7-9A54-5EB47689CF02}" srcOrd="0" destOrd="0" presId="urn:microsoft.com/office/officeart/2005/8/layout/hierarchy2"/>
    <dgm:cxn modelId="{B57FCEA6-4C7B-4F52-AB02-71F0C25A237B}" type="presOf" srcId="{E270BBE2-7F23-429E-83DF-89A479C47D73}" destId="{ECEFFDBD-5C40-476A-BF5C-68D6E07D8AB0}" srcOrd="0" destOrd="0" presId="urn:microsoft.com/office/officeart/2005/8/layout/hierarchy2"/>
    <dgm:cxn modelId="{78C7761B-942C-4F18-965A-2FB1C2033B55}" srcId="{DB165427-3845-436F-98BA-4F0EC807BC55}" destId="{329E3E5C-F924-4EC0-B179-79003E62B9FA}" srcOrd="0" destOrd="0" parTransId="{E1082D7E-306B-43F0-A5D6-F63FAAC251D6}" sibTransId="{E6B30814-2807-4D92-9AF8-0CD92B8B1E5E}"/>
    <dgm:cxn modelId="{7F859E50-4957-4F4A-AF9F-9654D26237C1}" type="presOf" srcId="{4EA8CB15-A3D0-4F5A-9497-6056591D892B}" destId="{2A8768AB-AC12-45AD-A332-4BA009E3170D}" srcOrd="0" destOrd="0" presId="urn:microsoft.com/office/officeart/2005/8/layout/hierarchy2"/>
    <dgm:cxn modelId="{042C624A-AACC-4036-9E12-C8383D7756A5}" srcId="{24EEC4D4-9592-4DF2-A64F-EC308EF259B3}" destId="{89753EA7-CB2F-46D0-A344-15A65EA491E4}" srcOrd="0" destOrd="0" parTransId="{FDF6519C-37DE-496A-9291-B4E376183281}" sibTransId="{BE2DAD2F-275F-4381-8B66-B51D4C940ABC}"/>
    <dgm:cxn modelId="{8C29CECB-461E-46BB-B027-7A0A29BB1D57}" srcId="{EC5545A4-413F-4D49-8218-26C853654BDE}" destId="{3133C2E2-69DB-41E5-938E-75BC2D9C2B5E}" srcOrd="2" destOrd="0" parTransId="{7550A2BB-1334-4480-9FF7-B7EDEADA9ED3}" sibTransId="{B4F5C473-EE8F-42EC-81D7-D3E81FECAA37}"/>
    <dgm:cxn modelId="{9F188D3A-C160-46E3-8CC2-88F4311D47FA}" type="presOf" srcId="{329E3E5C-F924-4EC0-B179-79003E62B9FA}" destId="{A468C8BF-985E-4435-8EEB-D4B1B0F83A73}" srcOrd="0" destOrd="0" presId="urn:microsoft.com/office/officeart/2005/8/layout/hierarchy2"/>
    <dgm:cxn modelId="{1148FB79-4839-43A1-AA6F-FE7930A91FBE}" srcId="{E50B9A90-EEAC-492E-B25E-37046FD97FAE}" destId="{4AC11B2B-D29C-41BD-8F15-EBC7D4C9FFB7}" srcOrd="1" destOrd="0" parTransId="{417BF016-306A-4879-8DAD-C9508D0D6A51}" sibTransId="{25143334-F5EE-404F-82C8-C4F0F93B6D4D}"/>
    <dgm:cxn modelId="{479BBE0C-0F66-48FD-80C4-6F8ABBA3D23B}" type="presOf" srcId="{417BF016-306A-4879-8DAD-C9508D0D6A51}" destId="{6C98CBEC-714B-40A9-81D6-ECCDCB5C253D}" srcOrd="1" destOrd="0" presId="urn:microsoft.com/office/officeart/2005/8/layout/hierarchy2"/>
    <dgm:cxn modelId="{83CA7C94-A522-467C-9804-3FBAE6176AA2}" type="presParOf" srcId="{783CA714-E561-4BD7-9A54-5EB47689CF02}" destId="{E1230E23-78B9-4F28-9AF6-4A0FBA7F0964}" srcOrd="0" destOrd="0" presId="urn:microsoft.com/office/officeart/2005/8/layout/hierarchy2"/>
    <dgm:cxn modelId="{B1475649-AAF7-49E5-B077-EC21452A76DD}" type="presParOf" srcId="{E1230E23-78B9-4F28-9AF6-4A0FBA7F0964}" destId="{A2EF91FB-175B-40C6-949B-4AE8F1C6EB3D}" srcOrd="0" destOrd="0" presId="urn:microsoft.com/office/officeart/2005/8/layout/hierarchy2"/>
    <dgm:cxn modelId="{B05B7000-B5B1-49EE-89CD-B3C1916F1E89}" type="presParOf" srcId="{E1230E23-78B9-4F28-9AF6-4A0FBA7F0964}" destId="{2F328A74-EFB0-4DA6-85FF-F849078206C6}" srcOrd="1" destOrd="0" presId="urn:microsoft.com/office/officeart/2005/8/layout/hierarchy2"/>
    <dgm:cxn modelId="{D4EB21CA-A6E9-410E-BDC2-FFAFC0A896E9}" type="presParOf" srcId="{2F328A74-EFB0-4DA6-85FF-F849078206C6}" destId="{37B6BFE2-5DB2-4D0B-B4FC-8E2C062926EF}" srcOrd="0" destOrd="0" presId="urn:microsoft.com/office/officeart/2005/8/layout/hierarchy2"/>
    <dgm:cxn modelId="{E3430E9F-11EF-4AFE-9388-35F244AA404C}" type="presParOf" srcId="{37B6BFE2-5DB2-4D0B-B4FC-8E2C062926EF}" destId="{8437A282-B1F4-4437-8F3A-213C18135688}" srcOrd="0" destOrd="0" presId="urn:microsoft.com/office/officeart/2005/8/layout/hierarchy2"/>
    <dgm:cxn modelId="{F481E7D1-7203-4F32-AF44-DD1D99A305FB}" type="presParOf" srcId="{2F328A74-EFB0-4DA6-85FF-F849078206C6}" destId="{0FA2876C-DF78-465E-B86E-55D415E354E2}" srcOrd="1" destOrd="0" presId="urn:microsoft.com/office/officeart/2005/8/layout/hierarchy2"/>
    <dgm:cxn modelId="{129B0FB3-B70A-4806-A630-79059E757B38}" type="presParOf" srcId="{0FA2876C-DF78-465E-B86E-55D415E354E2}" destId="{2A9832A6-F73F-41FE-AFC5-4922AC04EFC6}" srcOrd="0" destOrd="0" presId="urn:microsoft.com/office/officeart/2005/8/layout/hierarchy2"/>
    <dgm:cxn modelId="{06A2F5A9-B92A-45B8-8888-902F609B50A2}" type="presParOf" srcId="{0FA2876C-DF78-465E-B86E-55D415E354E2}" destId="{1D2BC6AA-F7D5-4FFD-918F-92824CB6ACDB}" srcOrd="1" destOrd="0" presId="urn:microsoft.com/office/officeart/2005/8/layout/hierarchy2"/>
    <dgm:cxn modelId="{A68115AB-DE89-49ED-80A6-D98AAC1249DA}" type="presParOf" srcId="{1D2BC6AA-F7D5-4FFD-918F-92824CB6ACDB}" destId="{63D0FF7B-D9BA-4411-9FE7-3DBE26AA2A9A}" srcOrd="0" destOrd="0" presId="urn:microsoft.com/office/officeart/2005/8/layout/hierarchy2"/>
    <dgm:cxn modelId="{358458AB-8C9A-4F18-AD99-245296A7DEE9}" type="presParOf" srcId="{63D0FF7B-D9BA-4411-9FE7-3DBE26AA2A9A}" destId="{2B8E6403-CC3C-45D4-908B-95F21D7DC516}" srcOrd="0" destOrd="0" presId="urn:microsoft.com/office/officeart/2005/8/layout/hierarchy2"/>
    <dgm:cxn modelId="{4DF2F3FA-B4DB-46F0-A917-9548A0A7582E}" type="presParOf" srcId="{1D2BC6AA-F7D5-4FFD-918F-92824CB6ACDB}" destId="{3B9B9907-B28B-41F5-8BC3-451820B8FADF}" srcOrd="1" destOrd="0" presId="urn:microsoft.com/office/officeart/2005/8/layout/hierarchy2"/>
    <dgm:cxn modelId="{AA1069AB-375E-4645-BDF8-A430F73F171B}" type="presParOf" srcId="{3B9B9907-B28B-41F5-8BC3-451820B8FADF}" destId="{4EF6B840-D5BD-4EFA-8E79-B1A2063BB99A}" srcOrd="0" destOrd="0" presId="urn:microsoft.com/office/officeart/2005/8/layout/hierarchy2"/>
    <dgm:cxn modelId="{01C196F7-5DE2-4189-AD41-3F2AFDD2DB18}" type="presParOf" srcId="{3B9B9907-B28B-41F5-8BC3-451820B8FADF}" destId="{82896410-AAB2-472C-896E-7B06A8A6F07E}" srcOrd="1" destOrd="0" presId="urn:microsoft.com/office/officeart/2005/8/layout/hierarchy2"/>
    <dgm:cxn modelId="{B0036D8D-C4AF-4BF1-8B61-75727C8BA71F}" type="presParOf" srcId="{1D2BC6AA-F7D5-4FFD-918F-92824CB6ACDB}" destId="{ECEFFDBD-5C40-476A-BF5C-68D6E07D8AB0}" srcOrd="2" destOrd="0" presId="urn:microsoft.com/office/officeart/2005/8/layout/hierarchy2"/>
    <dgm:cxn modelId="{1EB985B5-A72A-4A3C-A6B4-5088AD3E3A65}" type="presParOf" srcId="{ECEFFDBD-5C40-476A-BF5C-68D6E07D8AB0}" destId="{776875AC-0968-4F8F-8F1E-4EBE3CFBCDAE}" srcOrd="0" destOrd="0" presId="urn:microsoft.com/office/officeart/2005/8/layout/hierarchy2"/>
    <dgm:cxn modelId="{EDA0E258-AE31-40CD-BA09-B0BB8E53B8B4}" type="presParOf" srcId="{1D2BC6AA-F7D5-4FFD-918F-92824CB6ACDB}" destId="{446C6D9B-144D-4B00-AF26-4C50BD4AF9D8}" srcOrd="3" destOrd="0" presId="urn:microsoft.com/office/officeart/2005/8/layout/hierarchy2"/>
    <dgm:cxn modelId="{9A3FF9D3-AD50-4F4E-928E-506922E749D2}" type="presParOf" srcId="{446C6D9B-144D-4B00-AF26-4C50BD4AF9D8}" destId="{2A8768AB-AC12-45AD-A332-4BA009E3170D}" srcOrd="0" destOrd="0" presId="urn:microsoft.com/office/officeart/2005/8/layout/hierarchy2"/>
    <dgm:cxn modelId="{43A73264-DF0C-492A-91BB-7B0D9A589E4A}" type="presParOf" srcId="{446C6D9B-144D-4B00-AF26-4C50BD4AF9D8}" destId="{80DE923A-9B1C-46DA-8383-5F0264BED256}" srcOrd="1" destOrd="0" presId="urn:microsoft.com/office/officeart/2005/8/layout/hierarchy2"/>
    <dgm:cxn modelId="{805CF0BC-5CDB-464B-B1F8-D6F0F4FF1FFA}" type="presParOf" srcId="{1D2BC6AA-F7D5-4FFD-918F-92824CB6ACDB}" destId="{B9620981-6096-4A5D-9641-310559C3D4DF}" srcOrd="4" destOrd="0" presId="urn:microsoft.com/office/officeart/2005/8/layout/hierarchy2"/>
    <dgm:cxn modelId="{A013B2EE-027E-44C9-BA69-B69BAA072CA1}" type="presParOf" srcId="{B9620981-6096-4A5D-9641-310559C3D4DF}" destId="{12F33E27-B9B9-4BAA-8C25-7598CD9EB136}" srcOrd="0" destOrd="0" presId="urn:microsoft.com/office/officeart/2005/8/layout/hierarchy2"/>
    <dgm:cxn modelId="{29085160-4508-4DBF-BA2B-489076FE46CE}" type="presParOf" srcId="{1D2BC6AA-F7D5-4FFD-918F-92824CB6ACDB}" destId="{3F72AD08-6FBC-4DEA-B09D-5EA949CB2517}" srcOrd="5" destOrd="0" presId="urn:microsoft.com/office/officeart/2005/8/layout/hierarchy2"/>
    <dgm:cxn modelId="{8DACEB3F-5597-407B-841E-75508941183F}" type="presParOf" srcId="{3F72AD08-6FBC-4DEA-B09D-5EA949CB2517}" destId="{D7516693-17F6-4F3F-B18D-299B953677F1}" srcOrd="0" destOrd="0" presId="urn:microsoft.com/office/officeart/2005/8/layout/hierarchy2"/>
    <dgm:cxn modelId="{DD52F5A4-DD07-4E4D-9011-BBF12D70DA00}" type="presParOf" srcId="{3F72AD08-6FBC-4DEA-B09D-5EA949CB2517}" destId="{C34EDDA6-A7AA-47B3-872C-C1D77159BCD9}" srcOrd="1" destOrd="0" presId="urn:microsoft.com/office/officeart/2005/8/layout/hierarchy2"/>
    <dgm:cxn modelId="{6CC3EDF4-78B2-4548-9C32-C5D5615633EB}" type="presParOf" srcId="{2F328A74-EFB0-4DA6-85FF-F849078206C6}" destId="{34FF8445-13AB-407D-A17A-7B6AC3522A27}" srcOrd="2" destOrd="0" presId="urn:microsoft.com/office/officeart/2005/8/layout/hierarchy2"/>
    <dgm:cxn modelId="{D1C06DCA-1B14-4497-9001-DCDB084664F6}" type="presParOf" srcId="{34FF8445-13AB-407D-A17A-7B6AC3522A27}" destId="{2F32966D-98B9-4D6B-9F57-5CABD23DE9B2}" srcOrd="0" destOrd="0" presId="urn:microsoft.com/office/officeart/2005/8/layout/hierarchy2"/>
    <dgm:cxn modelId="{2AF09F36-6151-42EB-99B9-09BBC0856651}" type="presParOf" srcId="{2F328A74-EFB0-4DA6-85FF-F849078206C6}" destId="{2494DF2C-49AD-4976-8732-9AB47AC4BCB5}" srcOrd="3" destOrd="0" presId="urn:microsoft.com/office/officeart/2005/8/layout/hierarchy2"/>
    <dgm:cxn modelId="{E6C4A898-CED0-4E2C-8718-B89F1B90E216}" type="presParOf" srcId="{2494DF2C-49AD-4976-8732-9AB47AC4BCB5}" destId="{8DD7CCAD-1779-48B1-AED6-0BE6E17ECF30}" srcOrd="0" destOrd="0" presId="urn:microsoft.com/office/officeart/2005/8/layout/hierarchy2"/>
    <dgm:cxn modelId="{7099EFDD-6F36-45DE-A17F-4F93549B0C22}" type="presParOf" srcId="{2494DF2C-49AD-4976-8732-9AB47AC4BCB5}" destId="{DC994966-2769-4F92-BD33-E0B71EC73307}" srcOrd="1" destOrd="0" presId="urn:microsoft.com/office/officeart/2005/8/layout/hierarchy2"/>
    <dgm:cxn modelId="{D956AB7F-610D-4179-9024-1EE54740AE60}" type="presParOf" srcId="{DC994966-2769-4F92-BD33-E0B71EC73307}" destId="{29A82B01-9730-49DD-B81A-7E202E4D4085}" srcOrd="0" destOrd="0" presId="urn:microsoft.com/office/officeart/2005/8/layout/hierarchy2"/>
    <dgm:cxn modelId="{2453969A-DAC3-41AE-BBAA-B4AA8C2D7D9F}" type="presParOf" srcId="{29A82B01-9730-49DD-B81A-7E202E4D4085}" destId="{36484EC7-AD62-4265-8EA2-715BFA5EF10F}" srcOrd="0" destOrd="0" presId="urn:microsoft.com/office/officeart/2005/8/layout/hierarchy2"/>
    <dgm:cxn modelId="{BEFCF216-EEF6-416D-8821-9B051477656D}" type="presParOf" srcId="{DC994966-2769-4F92-BD33-E0B71EC73307}" destId="{CCD36630-80CF-4338-8619-BBBC75C2DB46}" srcOrd="1" destOrd="0" presId="urn:microsoft.com/office/officeart/2005/8/layout/hierarchy2"/>
    <dgm:cxn modelId="{880ED38C-826F-42DC-841D-4629F144C444}" type="presParOf" srcId="{CCD36630-80CF-4338-8619-BBBC75C2DB46}" destId="{2D90C9BE-BFA7-4394-8612-9CDDFB94AA7B}" srcOrd="0" destOrd="0" presId="urn:microsoft.com/office/officeart/2005/8/layout/hierarchy2"/>
    <dgm:cxn modelId="{44B2E278-A297-4174-88F6-80279879D0F7}" type="presParOf" srcId="{CCD36630-80CF-4338-8619-BBBC75C2DB46}" destId="{A9AEA598-1833-4E41-BA56-120CE644411C}" srcOrd="1" destOrd="0" presId="urn:microsoft.com/office/officeart/2005/8/layout/hierarchy2"/>
    <dgm:cxn modelId="{4160A6A3-CF1D-4C92-B114-6AAD2C47456D}" type="presParOf" srcId="{A9AEA598-1833-4E41-BA56-120CE644411C}" destId="{EF1FDAEA-F53B-4B76-8341-18BBDAD88A85}" srcOrd="0" destOrd="0" presId="urn:microsoft.com/office/officeart/2005/8/layout/hierarchy2"/>
    <dgm:cxn modelId="{1522AD88-45D1-4940-A7DD-6CFC0E681C10}" type="presParOf" srcId="{EF1FDAEA-F53B-4B76-8341-18BBDAD88A85}" destId="{4CFF858D-E5EF-49B6-B294-FCCECCA4E128}" srcOrd="0" destOrd="0" presId="urn:microsoft.com/office/officeart/2005/8/layout/hierarchy2"/>
    <dgm:cxn modelId="{B2EAF71E-1943-49A2-A3F5-D44275018E55}" type="presParOf" srcId="{A9AEA598-1833-4E41-BA56-120CE644411C}" destId="{716E3FE2-53EC-4955-B97F-2BEB7D9EEE78}" srcOrd="1" destOrd="0" presId="urn:microsoft.com/office/officeart/2005/8/layout/hierarchy2"/>
    <dgm:cxn modelId="{D4E71278-5D76-4B5E-BCAF-3E933DEBEABF}" type="presParOf" srcId="{716E3FE2-53EC-4955-B97F-2BEB7D9EEE78}" destId="{A468C8BF-985E-4435-8EEB-D4B1B0F83A73}" srcOrd="0" destOrd="0" presId="urn:microsoft.com/office/officeart/2005/8/layout/hierarchy2"/>
    <dgm:cxn modelId="{9278F6AE-E5EA-42A1-9660-2A5771FC9E9B}" type="presParOf" srcId="{716E3FE2-53EC-4955-B97F-2BEB7D9EEE78}" destId="{87C06F53-39AB-42AA-8C76-FCE5749C7208}" srcOrd="1" destOrd="0" presId="urn:microsoft.com/office/officeart/2005/8/layout/hierarchy2"/>
    <dgm:cxn modelId="{D8150EBC-FF93-436B-83B2-7E189FA8CB3E}" type="presParOf" srcId="{A9AEA598-1833-4E41-BA56-120CE644411C}" destId="{92B1848A-5A97-4A28-82FD-F2A46F6A5D49}" srcOrd="2" destOrd="0" presId="urn:microsoft.com/office/officeart/2005/8/layout/hierarchy2"/>
    <dgm:cxn modelId="{09A9AD4C-B8DB-487E-A9FA-6FD2A12427E8}" type="presParOf" srcId="{92B1848A-5A97-4A28-82FD-F2A46F6A5D49}" destId="{92E1688E-BA39-4DA8-9BDF-06D059A182E4}" srcOrd="0" destOrd="0" presId="urn:microsoft.com/office/officeart/2005/8/layout/hierarchy2"/>
    <dgm:cxn modelId="{DF224865-D77A-4E72-AC67-2B04880BDFAC}" type="presParOf" srcId="{A9AEA598-1833-4E41-BA56-120CE644411C}" destId="{9236EA76-EA8B-470A-BFED-7DC148403BD2}" srcOrd="3" destOrd="0" presId="urn:microsoft.com/office/officeart/2005/8/layout/hierarchy2"/>
    <dgm:cxn modelId="{4E94503D-8334-4F86-BD27-428C984A04FD}" type="presParOf" srcId="{9236EA76-EA8B-470A-BFED-7DC148403BD2}" destId="{D8033651-AFF3-4423-AE0C-E9C24DFC8CDD}" srcOrd="0" destOrd="0" presId="urn:microsoft.com/office/officeart/2005/8/layout/hierarchy2"/>
    <dgm:cxn modelId="{F0A717E4-DD44-4246-97A5-3FC44D02553F}" type="presParOf" srcId="{9236EA76-EA8B-470A-BFED-7DC148403BD2}" destId="{93C573B1-B7B2-4CC2-83D8-87CED87E8648}" srcOrd="1" destOrd="0" presId="urn:microsoft.com/office/officeart/2005/8/layout/hierarchy2"/>
    <dgm:cxn modelId="{A8700987-65E2-4F90-B3D7-F4960603120D}" type="presParOf" srcId="{DC994966-2769-4F92-BD33-E0B71EC73307}" destId="{8BE46E4D-321D-4A95-B529-340A85A0332B}" srcOrd="2" destOrd="0" presId="urn:microsoft.com/office/officeart/2005/8/layout/hierarchy2"/>
    <dgm:cxn modelId="{C5633A79-7825-4431-A5F5-A7060A714663}" type="presParOf" srcId="{8BE46E4D-321D-4A95-B529-340A85A0332B}" destId="{2BCF15B4-9463-40C4-8983-0A44B9DA9E15}" srcOrd="0" destOrd="0" presId="urn:microsoft.com/office/officeart/2005/8/layout/hierarchy2"/>
    <dgm:cxn modelId="{9E457E3C-5E4D-4D7B-9293-83962EE472DD}" type="presParOf" srcId="{DC994966-2769-4F92-BD33-E0B71EC73307}" destId="{4ECBE17E-BF1B-4324-A1DF-BAFDBAA184B9}" srcOrd="3" destOrd="0" presId="urn:microsoft.com/office/officeart/2005/8/layout/hierarchy2"/>
    <dgm:cxn modelId="{FA967949-CF3D-4EF1-9F72-4345ED0C0016}" type="presParOf" srcId="{4ECBE17E-BF1B-4324-A1DF-BAFDBAA184B9}" destId="{7C2052F4-AA94-4E46-A564-EA1337014CD9}" srcOrd="0" destOrd="0" presId="urn:microsoft.com/office/officeart/2005/8/layout/hierarchy2"/>
    <dgm:cxn modelId="{F262586E-05F9-41D8-AE2B-22B1718D2BBD}" type="presParOf" srcId="{4ECBE17E-BF1B-4324-A1DF-BAFDBAA184B9}" destId="{9BC4D1C3-BAB6-4F57-9D63-FCC557021B43}" srcOrd="1" destOrd="0" presId="urn:microsoft.com/office/officeart/2005/8/layout/hierarchy2"/>
    <dgm:cxn modelId="{7C8610CA-AB17-415E-BC81-BEFF77733A13}" type="presParOf" srcId="{9BC4D1C3-BAB6-4F57-9D63-FCC557021B43}" destId="{EF311A3E-23A7-4921-AB57-1B44B4EDD11A}" srcOrd="0" destOrd="0" presId="urn:microsoft.com/office/officeart/2005/8/layout/hierarchy2"/>
    <dgm:cxn modelId="{3D6628C9-1217-4682-B1A5-7497372542A8}" type="presParOf" srcId="{EF311A3E-23A7-4921-AB57-1B44B4EDD11A}" destId="{68DD91F9-DD9E-44AB-97A0-B471DF3B4021}" srcOrd="0" destOrd="0" presId="urn:microsoft.com/office/officeart/2005/8/layout/hierarchy2"/>
    <dgm:cxn modelId="{4FF13C2D-95F8-439E-B306-CA8558BA750B}" type="presParOf" srcId="{9BC4D1C3-BAB6-4F57-9D63-FCC557021B43}" destId="{4A4EF418-A6DC-4DB6-A67B-DECBF5A067AF}" srcOrd="1" destOrd="0" presId="urn:microsoft.com/office/officeart/2005/8/layout/hierarchy2"/>
    <dgm:cxn modelId="{1E1983B2-356F-46C6-9343-9D07CFC090E2}" type="presParOf" srcId="{4A4EF418-A6DC-4DB6-A67B-DECBF5A067AF}" destId="{1E3C1CBC-5B9A-432D-B558-27A61BC83EB3}" srcOrd="0" destOrd="0" presId="urn:microsoft.com/office/officeart/2005/8/layout/hierarchy2"/>
    <dgm:cxn modelId="{B608B511-9010-4391-B5CB-43175EA2A0D9}" type="presParOf" srcId="{4A4EF418-A6DC-4DB6-A67B-DECBF5A067AF}" destId="{B5201E34-FCB1-46B2-A8B2-094FCA252AE7}" srcOrd="1" destOrd="0" presId="urn:microsoft.com/office/officeart/2005/8/layout/hierarchy2"/>
    <dgm:cxn modelId="{B7FFDFFB-C0AB-4C30-89C5-7B4A194AC6F1}" type="presParOf" srcId="{9BC4D1C3-BAB6-4F57-9D63-FCC557021B43}" destId="{EB2372C1-DBC2-4BFC-9D71-EABB3A75A97B}" srcOrd="2" destOrd="0" presId="urn:microsoft.com/office/officeart/2005/8/layout/hierarchy2"/>
    <dgm:cxn modelId="{B894CB89-15D3-486B-B771-C31B81C63539}" type="presParOf" srcId="{EB2372C1-DBC2-4BFC-9D71-EABB3A75A97B}" destId="{6C98CBEC-714B-40A9-81D6-ECCDCB5C253D}" srcOrd="0" destOrd="0" presId="urn:microsoft.com/office/officeart/2005/8/layout/hierarchy2"/>
    <dgm:cxn modelId="{DC8DC0E5-4204-4137-8881-F2B8DAD68454}" type="presParOf" srcId="{9BC4D1C3-BAB6-4F57-9D63-FCC557021B43}" destId="{9A0709C0-5213-4840-BC1E-6A44B6D3EBB2}" srcOrd="3" destOrd="0" presId="urn:microsoft.com/office/officeart/2005/8/layout/hierarchy2"/>
    <dgm:cxn modelId="{B8F1932D-EDEE-45AA-A2F1-15EEB9451521}" type="presParOf" srcId="{9A0709C0-5213-4840-BC1E-6A44B6D3EBB2}" destId="{CFF8972B-6F43-49AC-AC61-4BC0E92A476C}" srcOrd="0" destOrd="0" presId="urn:microsoft.com/office/officeart/2005/8/layout/hierarchy2"/>
    <dgm:cxn modelId="{437E826C-7173-4422-B0C9-93FED400A649}" type="presParOf" srcId="{9A0709C0-5213-4840-BC1E-6A44B6D3EBB2}" destId="{C7565230-DE65-4E41-AA39-BB31807E0FE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94C568-A873-4B3B-9732-48CF0CF3C6DA}" type="doc">
      <dgm:prSet loTypeId="urn:microsoft.com/office/officeart/2005/8/layout/hProcess9" loCatId="process" qsTypeId="urn:microsoft.com/office/officeart/2005/8/quickstyle/3d2" qsCatId="3D" csTypeId="urn:microsoft.com/office/officeart/2005/8/colors/colorful4" csCatId="colorful" phldr="1"/>
      <dgm:spPr/>
    </dgm:pt>
    <dgm:pt modelId="{A04156D1-8BA0-4905-802B-722351C4781D}">
      <dgm:prSet phldrT="[文本]"/>
      <dgm:spPr/>
      <dgm:t>
        <a:bodyPr/>
        <a:lstStyle/>
        <a:p>
          <a:r>
            <a:rPr lang="zh-CN" altLang="en-US" b="1" smtClean="0"/>
            <a:t>材料内部不均匀，缺陷等</a:t>
          </a:r>
          <a:endParaRPr lang="zh-CN" altLang="en-US" b="1"/>
        </a:p>
      </dgm:t>
    </dgm:pt>
    <dgm:pt modelId="{47048843-B565-4237-A20F-82E985CA1559}" type="parTrans" cxnId="{E3E55616-B338-4642-A7B2-5E5922C719C0}">
      <dgm:prSet/>
      <dgm:spPr/>
      <dgm:t>
        <a:bodyPr/>
        <a:lstStyle/>
        <a:p>
          <a:endParaRPr lang="zh-CN" altLang="en-US"/>
        </a:p>
      </dgm:t>
    </dgm:pt>
    <dgm:pt modelId="{E4BB8ACE-138A-467B-9A46-A27814760C64}" type="sibTrans" cxnId="{E3E55616-B338-4642-A7B2-5E5922C719C0}">
      <dgm:prSet/>
      <dgm:spPr/>
      <dgm:t>
        <a:bodyPr/>
        <a:lstStyle/>
        <a:p>
          <a:endParaRPr lang="zh-CN" altLang="en-US"/>
        </a:p>
      </dgm:t>
    </dgm:pt>
    <dgm:pt modelId="{5CBE8AC3-481D-4223-85EC-9AA894079729}">
      <dgm:prSet phldrT="[文本]"/>
      <dgm:spPr/>
      <dgm:t>
        <a:bodyPr/>
        <a:lstStyle/>
        <a:p>
          <a:r>
            <a:rPr lang="zh-CN" altLang="en-US" b="1" smtClean="0"/>
            <a:t>应力集中</a:t>
          </a:r>
          <a:endParaRPr lang="en-US" altLang="zh-CN" b="1" smtClean="0"/>
        </a:p>
        <a:p>
          <a:r>
            <a:rPr lang="zh-CN" altLang="en-US" b="1" smtClean="0"/>
            <a:t>应变能积蓄</a:t>
          </a:r>
          <a:endParaRPr lang="zh-CN" altLang="en-US" b="1"/>
        </a:p>
      </dgm:t>
    </dgm:pt>
    <dgm:pt modelId="{168A3613-E02C-4B4A-91D6-6A239FDD2DA2}" type="parTrans" cxnId="{50086847-1BF5-4C4E-8C6D-5B24CE173250}">
      <dgm:prSet/>
      <dgm:spPr/>
      <dgm:t>
        <a:bodyPr/>
        <a:lstStyle/>
        <a:p>
          <a:endParaRPr lang="zh-CN" altLang="en-US"/>
        </a:p>
      </dgm:t>
    </dgm:pt>
    <dgm:pt modelId="{6C56E437-9166-4133-A767-311586E9DC1A}" type="sibTrans" cxnId="{50086847-1BF5-4C4E-8C6D-5B24CE173250}">
      <dgm:prSet/>
      <dgm:spPr/>
      <dgm:t>
        <a:bodyPr/>
        <a:lstStyle/>
        <a:p>
          <a:endParaRPr lang="zh-CN" altLang="en-US"/>
        </a:p>
      </dgm:t>
    </dgm:pt>
    <dgm:pt modelId="{3A87C782-CBF4-4A66-B9B1-304DA524C18D}">
      <dgm:prSet phldrT="[文本]"/>
      <dgm:spPr/>
      <dgm:t>
        <a:bodyPr/>
        <a:lstStyle/>
        <a:p>
          <a:r>
            <a:rPr lang="zh-CN" altLang="en-US" b="1" smtClean="0"/>
            <a:t>应变能释放</a:t>
          </a:r>
          <a:r>
            <a:rPr lang="en-US" altLang="zh-CN" b="1" smtClean="0"/>
            <a:t>-</a:t>
          </a:r>
          <a:r>
            <a:rPr lang="zh-CN" altLang="en-US" b="1" smtClean="0"/>
            <a:t>应力波形式</a:t>
          </a:r>
          <a:endParaRPr lang="zh-CN" altLang="en-US" b="1"/>
        </a:p>
      </dgm:t>
    </dgm:pt>
    <dgm:pt modelId="{57BAC04E-5AAD-4FDB-ADD3-70A0F121FBCD}" type="parTrans" cxnId="{C41F6966-E66F-4F89-8AFC-ED827C9874B0}">
      <dgm:prSet/>
      <dgm:spPr/>
      <dgm:t>
        <a:bodyPr/>
        <a:lstStyle/>
        <a:p>
          <a:endParaRPr lang="zh-CN" altLang="en-US"/>
        </a:p>
      </dgm:t>
    </dgm:pt>
    <dgm:pt modelId="{B54AC0CF-C15E-4F50-AB15-445CDA5E0EDF}" type="sibTrans" cxnId="{C41F6966-E66F-4F89-8AFC-ED827C9874B0}">
      <dgm:prSet/>
      <dgm:spPr/>
      <dgm:t>
        <a:bodyPr/>
        <a:lstStyle/>
        <a:p>
          <a:endParaRPr lang="zh-CN" altLang="en-US"/>
        </a:p>
      </dgm:t>
    </dgm:pt>
    <dgm:pt modelId="{7C6C65B8-22DE-4154-89BC-0575FA692B9E}" type="pres">
      <dgm:prSet presAssocID="{8994C568-A873-4B3B-9732-48CF0CF3C6DA}" presName="CompostProcess" presStyleCnt="0">
        <dgm:presLayoutVars>
          <dgm:dir/>
          <dgm:resizeHandles val="exact"/>
        </dgm:presLayoutVars>
      </dgm:prSet>
      <dgm:spPr/>
    </dgm:pt>
    <dgm:pt modelId="{CDFE519B-7365-4862-9F9B-14D91E075C65}" type="pres">
      <dgm:prSet presAssocID="{8994C568-A873-4B3B-9732-48CF0CF3C6DA}" presName="arrow" presStyleLbl="bgShp" presStyleIdx="0" presStyleCnt="1" custLinFactNeighborY="1474"/>
      <dgm:spPr/>
    </dgm:pt>
    <dgm:pt modelId="{1F071209-6C15-47EE-ADD4-5A3529B0F894}" type="pres">
      <dgm:prSet presAssocID="{8994C568-A873-4B3B-9732-48CF0CF3C6DA}" presName="linearProcess" presStyleCnt="0"/>
      <dgm:spPr/>
    </dgm:pt>
    <dgm:pt modelId="{4946917A-B377-4E90-899E-05884081245B}" type="pres">
      <dgm:prSet presAssocID="{A04156D1-8BA0-4905-802B-722351C4781D}" presName="textNode" presStyleLbl="node1" presStyleIdx="0" presStyleCnt="3">
        <dgm:presLayoutVars>
          <dgm:bulletEnabled val="1"/>
        </dgm:presLayoutVars>
      </dgm:prSet>
      <dgm:spPr/>
      <dgm:t>
        <a:bodyPr/>
        <a:lstStyle/>
        <a:p>
          <a:endParaRPr lang="zh-CN" altLang="en-US"/>
        </a:p>
      </dgm:t>
    </dgm:pt>
    <dgm:pt modelId="{E6275F22-F386-4A05-BA79-ABE5AD63D532}" type="pres">
      <dgm:prSet presAssocID="{E4BB8ACE-138A-467B-9A46-A27814760C64}" presName="sibTrans" presStyleCnt="0"/>
      <dgm:spPr/>
    </dgm:pt>
    <dgm:pt modelId="{F64C8CEF-2B1E-4DBB-8DB2-F2A4275FC6A8}" type="pres">
      <dgm:prSet presAssocID="{5CBE8AC3-481D-4223-85EC-9AA894079729}" presName="textNode" presStyleLbl="node1" presStyleIdx="1" presStyleCnt="3">
        <dgm:presLayoutVars>
          <dgm:bulletEnabled val="1"/>
        </dgm:presLayoutVars>
      </dgm:prSet>
      <dgm:spPr/>
      <dgm:t>
        <a:bodyPr/>
        <a:lstStyle/>
        <a:p>
          <a:endParaRPr lang="zh-CN" altLang="en-US"/>
        </a:p>
      </dgm:t>
    </dgm:pt>
    <dgm:pt modelId="{5DC30E62-315A-439C-80F0-66ACE0B44114}" type="pres">
      <dgm:prSet presAssocID="{6C56E437-9166-4133-A767-311586E9DC1A}" presName="sibTrans" presStyleCnt="0"/>
      <dgm:spPr/>
    </dgm:pt>
    <dgm:pt modelId="{682D35EC-F827-47FC-97B7-4C24DE4213E6}" type="pres">
      <dgm:prSet presAssocID="{3A87C782-CBF4-4A66-B9B1-304DA524C18D}" presName="textNode" presStyleLbl="node1" presStyleIdx="2" presStyleCnt="3">
        <dgm:presLayoutVars>
          <dgm:bulletEnabled val="1"/>
        </dgm:presLayoutVars>
      </dgm:prSet>
      <dgm:spPr/>
      <dgm:t>
        <a:bodyPr/>
        <a:lstStyle/>
        <a:p>
          <a:endParaRPr lang="zh-CN" altLang="en-US"/>
        </a:p>
      </dgm:t>
    </dgm:pt>
  </dgm:ptLst>
  <dgm:cxnLst>
    <dgm:cxn modelId="{4B95D567-614F-4F38-8EAD-8A1ACFB2DDF3}" type="presOf" srcId="{3A87C782-CBF4-4A66-B9B1-304DA524C18D}" destId="{682D35EC-F827-47FC-97B7-4C24DE4213E6}" srcOrd="0" destOrd="0" presId="urn:microsoft.com/office/officeart/2005/8/layout/hProcess9"/>
    <dgm:cxn modelId="{24AB2DC0-014C-49FB-9263-8476A5A74337}" type="presOf" srcId="{A04156D1-8BA0-4905-802B-722351C4781D}" destId="{4946917A-B377-4E90-899E-05884081245B}" srcOrd="0" destOrd="0" presId="urn:microsoft.com/office/officeart/2005/8/layout/hProcess9"/>
    <dgm:cxn modelId="{438CAB31-B15E-41AB-BF10-4EFFEFDDD1DF}" type="presOf" srcId="{5CBE8AC3-481D-4223-85EC-9AA894079729}" destId="{F64C8CEF-2B1E-4DBB-8DB2-F2A4275FC6A8}" srcOrd="0" destOrd="0" presId="urn:microsoft.com/office/officeart/2005/8/layout/hProcess9"/>
    <dgm:cxn modelId="{C41F6966-E66F-4F89-8AFC-ED827C9874B0}" srcId="{8994C568-A873-4B3B-9732-48CF0CF3C6DA}" destId="{3A87C782-CBF4-4A66-B9B1-304DA524C18D}" srcOrd="2" destOrd="0" parTransId="{57BAC04E-5AAD-4FDB-ADD3-70A0F121FBCD}" sibTransId="{B54AC0CF-C15E-4F50-AB15-445CDA5E0EDF}"/>
    <dgm:cxn modelId="{1081E070-B667-424B-887B-7CD36868BE17}" type="presOf" srcId="{8994C568-A873-4B3B-9732-48CF0CF3C6DA}" destId="{7C6C65B8-22DE-4154-89BC-0575FA692B9E}" srcOrd="0" destOrd="0" presId="urn:microsoft.com/office/officeart/2005/8/layout/hProcess9"/>
    <dgm:cxn modelId="{50086847-1BF5-4C4E-8C6D-5B24CE173250}" srcId="{8994C568-A873-4B3B-9732-48CF0CF3C6DA}" destId="{5CBE8AC3-481D-4223-85EC-9AA894079729}" srcOrd="1" destOrd="0" parTransId="{168A3613-E02C-4B4A-91D6-6A239FDD2DA2}" sibTransId="{6C56E437-9166-4133-A767-311586E9DC1A}"/>
    <dgm:cxn modelId="{E3E55616-B338-4642-A7B2-5E5922C719C0}" srcId="{8994C568-A873-4B3B-9732-48CF0CF3C6DA}" destId="{A04156D1-8BA0-4905-802B-722351C4781D}" srcOrd="0" destOrd="0" parTransId="{47048843-B565-4237-A20F-82E985CA1559}" sibTransId="{E4BB8ACE-138A-467B-9A46-A27814760C64}"/>
    <dgm:cxn modelId="{7F114C87-2B6A-4C47-B212-28B059289DF0}" type="presParOf" srcId="{7C6C65B8-22DE-4154-89BC-0575FA692B9E}" destId="{CDFE519B-7365-4862-9F9B-14D91E075C65}" srcOrd="0" destOrd="0" presId="urn:microsoft.com/office/officeart/2005/8/layout/hProcess9"/>
    <dgm:cxn modelId="{30B36E51-0344-4953-9FE6-E91A9AF8DC06}" type="presParOf" srcId="{7C6C65B8-22DE-4154-89BC-0575FA692B9E}" destId="{1F071209-6C15-47EE-ADD4-5A3529B0F894}" srcOrd="1" destOrd="0" presId="urn:microsoft.com/office/officeart/2005/8/layout/hProcess9"/>
    <dgm:cxn modelId="{4E41CBB1-35A3-47E8-AED3-9190E9FBE08B}" type="presParOf" srcId="{1F071209-6C15-47EE-ADD4-5A3529B0F894}" destId="{4946917A-B377-4E90-899E-05884081245B}" srcOrd="0" destOrd="0" presId="urn:microsoft.com/office/officeart/2005/8/layout/hProcess9"/>
    <dgm:cxn modelId="{485956B1-DF68-480B-9665-1721AFC129B5}" type="presParOf" srcId="{1F071209-6C15-47EE-ADD4-5A3529B0F894}" destId="{E6275F22-F386-4A05-BA79-ABE5AD63D532}" srcOrd="1" destOrd="0" presId="urn:microsoft.com/office/officeart/2005/8/layout/hProcess9"/>
    <dgm:cxn modelId="{673018D8-956B-40FB-9CB0-78D1F9A9C8CD}" type="presParOf" srcId="{1F071209-6C15-47EE-ADD4-5A3529B0F894}" destId="{F64C8CEF-2B1E-4DBB-8DB2-F2A4275FC6A8}" srcOrd="2" destOrd="0" presId="urn:microsoft.com/office/officeart/2005/8/layout/hProcess9"/>
    <dgm:cxn modelId="{95BE3C75-929C-4AFE-84B8-C93FC2894FCF}" type="presParOf" srcId="{1F071209-6C15-47EE-ADD4-5A3529B0F894}" destId="{5DC30E62-315A-439C-80F0-66ACE0B44114}" srcOrd="3" destOrd="0" presId="urn:microsoft.com/office/officeart/2005/8/layout/hProcess9"/>
    <dgm:cxn modelId="{7C93F7CE-6AA6-4917-9E1D-21CE1E8F9DFA}" type="presParOf" srcId="{1F071209-6C15-47EE-ADD4-5A3529B0F894}" destId="{682D35EC-F827-47FC-97B7-4C24DE4213E6}" srcOrd="4"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D67D10-EA3B-4B54-BFBE-3BA3FEAB3C15}" type="doc">
      <dgm:prSet loTypeId="urn:microsoft.com/office/officeart/2005/8/layout/vProcess5" loCatId="process" qsTypeId="urn:microsoft.com/office/officeart/2005/8/quickstyle/3d1" qsCatId="3D" csTypeId="urn:microsoft.com/office/officeart/2005/8/colors/colorful5" csCatId="colorful" phldr="1"/>
      <dgm:spPr/>
      <dgm:t>
        <a:bodyPr/>
        <a:lstStyle/>
        <a:p>
          <a:endParaRPr lang="zh-CN" altLang="en-US"/>
        </a:p>
      </dgm:t>
    </dgm:pt>
    <dgm:pt modelId="{F5AF6EBB-C4F0-40F2-B143-37A2C190510E}">
      <dgm:prSet phldrT="[文本]"/>
      <dgm:spPr/>
      <dgm:t>
        <a:bodyPr/>
        <a:lstStyle/>
        <a:p>
          <a:r>
            <a:rPr lang="zh-CN" altLang="en-US" b="1" smtClean="0">
              <a:latin typeface="Times New Roman" pitchFamily="18" charset="0"/>
              <a:cs typeface="Times New Roman" pitchFamily="18" charset="0"/>
            </a:rPr>
            <a:t>脆性断裂模拟（肖同社 杨仁树</a:t>
          </a:r>
          <a:r>
            <a:rPr lang="en-US" altLang="zh-CN" b="1" smtClean="0">
              <a:latin typeface="Times New Roman" pitchFamily="18" charset="0"/>
              <a:cs typeface="Times New Roman" pitchFamily="18" charset="0"/>
            </a:rPr>
            <a:t>, 2006</a:t>
          </a:r>
          <a:r>
            <a:rPr lang="zh-CN" altLang="en-US" b="1" smtClean="0">
              <a:latin typeface="Times New Roman" pitchFamily="18" charset="0"/>
              <a:cs typeface="Times New Roman" pitchFamily="18" charset="0"/>
            </a:rPr>
            <a:t>）</a:t>
          </a:r>
          <a:endParaRPr lang="zh-CN" altLang="en-US" b="1">
            <a:latin typeface="Times New Roman" pitchFamily="18" charset="0"/>
            <a:cs typeface="Times New Roman" pitchFamily="18" charset="0"/>
          </a:endParaRPr>
        </a:p>
      </dgm:t>
    </dgm:pt>
    <dgm:pt modelId="{DA2883A6-A790-4A8C-8796-E3D6762EAA93}" type="parTrans" cxnId="{D726B338-8B0F-43E8-9563-F7A90261B68F}">
      <dgm:prSet/>
      <dgm:spPr/>
      <dgm:t>
        <a:bodyPr/>
        <a:lstStyle/>
        <a:p>
          <a:endParaRPr lang="zh-CN" altLang="en-US" b="1">
            <a:latin typeface="Times New Roman" pitchFamily="18" charset="0"/>
            <a:cs typeface="Times New Roman" pitchFamily="18" charset="0"/>
          </a:endParaRPr>
        </a:p>
      </dgm:t>
    </dgm:pt>
    <dgm:pt modelId="{BEB1F4A8-F3D0-4F4F-B323-EAC94A28824E}" type="sibTrans" cxnId="{D726B338-8B0F-43E8-9563-F7A90261B68F}">
      <dgm:prSet/>
      <dgm:spPr/>
      <dgm:t>
        <a:bodyPr/>
        <a:lstStyle/>
        <a:p>
          <a:endParaRPr lang="zh-CN" altLang="en-US" b="1">
            <a:latin typeface="Times New Roman" pitchFamily="18" charset="0"/>
            <a:cs typeface="Times New Roman" pitchFamily="18" charset="0"/>
          </a:endParaRPr>
        </a:p>
      </dgm:t>
    </dgm:pt>
    <dgm:pt modelId="{426F9ECF-46D0-4184-82BD-1295E824B6C3}">
      <dgm:prSet phldrT="[文本]"/>
      <dgm:spPr/>
      <dgm:t>
        <a:bodyPr/>
        <a:lstStyle/>
        <a:p>
          <a:r>
            <a:rPr lang="zh-CN" altLang="en-US" b="1" smtClean="0">
              <a:latin typeface="Times New Roman" pitchFamily="18" charset="0"/>
              <a:cs typeface="Times New Roman" pitchFamily="18" charset="0"/>
            </a:rPr>
            <a:t>岩石（弹性，均质，杨仁树</a:t>
          </a:r>
          <a:r>
            <a:rPr lang="en-US" altLang="zh-CN" b="1" smtClean="0">
              <a:latin typeface="Times New Roman" pitchFamily="18" charset="0"/>
              <a:cs typeface="Times New Roman" pitchFamily="18" charset="0"/>
            </a:rPr>
            <a:t>, 2009</a:t>
          </a:r>
          <a:r>
            <a:rPr lang="zh-CN" altLang="en-US" b="1" smtClean="0">
              <a:latin typeface="Times New Roman" pitchFamily="18" charset="0"/>
              <a:cs typeface="Times New Roman" pitchFamily="18" charset="0"/>
            </a:rPr>
            <a:t>）</a:t>
          </a:r>
          <a:endParaRPr lang="zh-CN" altLang="en-US" b="1">
            <a:latin typeface="Times New Roman" pitchFamily="18" charset="0"/>
            <a:cs typeface="Times New Roman" pitchFamily="18" charset="0"/>
          </a:endParaRPr>
        </a:p>
      </dgm:t>
    </dgm:pt>
    <dgm:pt modelId="{1F655B57-2078-4D6B-A73D-40C8DF8EF9E4}" type="parTrans" cxnId="{B43FD6A1-5C68-48C0-B34D-8D82DF1A3D3E}">
      <dgm:prSet/>
      <dgm:spPr/>
      <dgm:t>
        <a:bodyPr/>
        <a:lstStyle/>
        <a:p>
          <a:endParaRPr lang="zh-CN" altLang="en-US" b="1">
            <a:latin typeface="Times New Roman" pitchFamily="18" charset="0"/>
            <a:cs typeface="Times New Roman" pitchFamily="18" charset="0"/>
          </a:endParaRPr>
        </a:p>
      </dgm:t>
    </dgm:pt>
    <dgm:pt modelId="{829420AE-7C09-4B4D-8704-C358A2D2C235}" type="sibTrans" cxnId="{B43FD6A1-5C68-48C0-B34D-8D82DF1A3D3E}">
      <dgm:prSet/>
      <dgm:spPr/>
      <dgm:t>
        <a:bodyPr/>
        <a:lstStyle/>
        <a:p>
          <a:endParaRPr lang="zh-CN" altLang="en-US" b="1">
            <a:latin typeface="Times New Roman" pitchFamily="18" charset="0"/>
            <a:cs typeface="Times New Roman" pitchFamily="18" charset="0"/>
          </a:endParaRPr>
        </a:p>
      </dgm:t>
    </dgm:pt>
    <dgm:pt modelId="{02EF4A87-79B4-4282-889F-723C4859FB0B}">
      <dgm:prSet phldrT="[文本]"/>
      <dgm:spPr/>
      <dgm:t>
        <a:bodyPr/>
        <a:lstStyle/>
        <a:p>
          <a:r>
            <a:rPr lang="zh-CN" altLang="en-US" b="1" smtClean="0">
              <a:latin typeface="Times New Roman" pitchFamily="18" charset="0"/>
              <a:cs typeface="Times New Roman" pitchFamily="18" charset="0"/>
            </a:rPr>
            <a:t>       非均质、各向异性、粘弹性。。。</a:t>
          </a:r>
          <a:endParaRPr lang="zh-CN" altLang="en-US" b="1">
            <a:latin typeface="Times New Roman" pitchFamily="18" charset="0"/>
            <a:cs typeface="Times New Roman" pitchFamily="18" charset="0"/>
          </a:endParaRPr>
        </a:p>
      </dgm:t>
    </dgm:pt>
    <dgm:pt modelId="{E96F737C-D5A5-4F54-8966-58F071EAC911}" type="parTrans" cxnId="{7B1AF414-6B13-4046-8132-FB210488B01C}">
      <dgm:prSet/>
      <dgm:spPr/>
      <dgm:t>
        <a:bodyPr/>
        <a:lstStyle/>
        <a:p>
          <a:endParaRPr lang="zh-CN" altLang="en-US" b="1">
            <a:latin typeface="Times New Roman" pitchFamily="18" charset="0"/>
            <a:cs typeface="Times New Roman" pitchFamily="18" charset="0"/>
          </a:endParaRPr>
        </a:p>
      </dgm:t>
    </dgm:pt>
    <dgm:pt modelId="{3A99874D-1A9D-4BB9-9FED-2C96A18CE420}" type="sibTrans" cxnId="{7B1AF414-6B13-4046-8132-FB210488B01C}">
      <dgm:prSet/>
      <dgm:spPr/>
      <dgm:t>
        <a:bodyPr/>
        <a:lstStyle/>
        <a:p>
          <a:endParaRPr lang="zh-CN" altLang="en-US" b="1">
            <a:latin typeface="Times New Roman" pitchFamily="18" charset="0"/>
            <a:cs typeface="Times New Roman" pitchFamily="18" charset="0"/>
          </a:endParaRPr>
        </a:p>
      </dgm:t>
    </dgm:pt>
    <dgm:pt modelId="{EFF13BAD-0191-427B-9756-0114BDA3967B}" type="pres">
      <dgm:prSet presAssocID="{4DD67D10-EA3B-4B54-BFBE-3BA3FEAB3C15}" presName="outerComposite" presStyleCnt="0">
        <dgm:presLayoutVars>
          <dgm:chMax val="5"/>
          <dgm:dir/>
          <dgm:resizeHandles val="exact"/>
        </dgm:presLayoutVars>
      </dgm:prSet>
      <dgm:spPr/>
      <dgm:t>
        <a:bodyPr/>
        <a:lstStyle/>
        <a:p>
          <a:endParaRPr lang="zh-CN" altLang="en-US"/>
        </a:p>
      </dgm:t>
    </dgm:pt>
    <dgm:pt modelId="{6D9AF272-F047-438B-8317-B630E8FE37DD}" type="pres">
      <dgm:prSet presAssocID="{4DD67D10-EA3B-4B54-BFBE-3BA3FEAB3C15}" presName="dummyMaxCanvas" presStyleCnt="0">
        <dgm:presLayoutVars/>
      </dgm:prSet>
      <dgm:spPr/>
      <dgm:t>
        <a:bodyPr/>
        <a:lstStyle/>
        <a:p>
          <a:endParaRPr lang="zh-CN" altLang="en-US"/>
        </a:p>
      </dgm:t>
    </dgm:pt>
    <dgm:pt modelId="{2408A2B2-3186-409D-BB3B-D9737BBABFF2}" type="pres">
      <dgm:prSet presAssocID="{4DD67D10-EA3B-4B54-BFBE-3BA3FEAB3C15}" presName="ThreeNodes_1" presStyleLbl="node1" presStyleIdx="0" presStyleCnt="3">
        <dgm:presLayoutVars>
          <dgm:bulletEnabled val="1"/>
        </dgm:presLayoutVars>
      </dgm:prSet>
      <dgm:spPr/>
      <dgm:t>
        <a:bodyPr/>
        <a:lstStyle/>
        <a:p>
          <a:endParaRPr lang="zh-CN" altLang="en-US"/>
        </a:p>
      </dgm:t>
    </dgm:pt>
    <dgm:pt modelId="{AB833AE3-656F-43D5-A6D4-D6E61C22D0DF}" type="pres">
      <dgm:prSet presAssocID="{4DD67D10-EA3B-4B54-BFBE-3BA3FEAB3C15}" presName="ThreeNodes_2" presStyleLbl="node1" presStyleIdx="1" presStyleCnt="3">
        <dgm:presLayoutVars>
          <dgm:bulletEnabled val="1"/>
        </dgm:presLayoutVars>
      </dgm:prSet>
      <dgm:spPr/>
      <dgm:t>
        <a:bodyPr/>
        <a:lstStyle/>
        <a:p>
          <a:endParaRPr lang="zh-CN" altLang="en-US"/>
        </a:p>
      </dgm:t>
    </dgm:pt>
    <dgm:pt modelId="{9E51BCD0-0986-4988-A880-181C6E06F0BF}" type="pres">
      <dgm:prSet presAssocID="{4DD67D10-EA3B-4B54-BFBE-3BA3FEAB3C15}" presName="ThreeNodes_3" presStyleLbl="node1" presStyleIdx="2" presStyleCnt="3">
        <dgm:presLayoutVars>
          <dgm:bulletEnabled val="1"/>
        </dgm:presLayoutVars>
      </dgm:prSet>
      <dgm:spPr/>
      <dgm:t>
        <a:bodyPr/>
        <a:lstStyle/>
        <a:p>
          <a:endParaRPr lang="zh-CN" altLang="en-US"/>
        </a:p>
      </dgm:t>
    </dgm:pt>
    <dgm:pt modelId="{97C43E78-16A8-4C71-89DD-9B2B99BA0D42}" type="pres">
      <dgm:prSet presAssocID="{4DD67D10-EA3B-4B54-BFBE-3BA3FEAB3C15}" presName="ThreeConn_1-2" presStyleLbl="fgAccFollowNode1" presStyleIdx="0" presStyleCnt="2">
        <dgm:presLayoutVars>
          <dgm:bulletEnabled val="1"/>
        </dgm:presLayoutVars>
      </dgm:prSet>
      <dgm:spPr/>
      <dgm:t>
        <a:bodyPr/>
        <a:lstStyle/>
        <a:p>
          <a:endParaRPr lang="zh-CN" altLang="en-US"/>
        </a:p>
      </dgm:t>
    </dgm:pt>
    <dgm:pt modelId="{501DC061-34B7-40CC-A7A2-1CBB7B9D6AE0}" type="pres">
      <dgm:prSet presAssocID="{4DD67D10-EA3B-4B54-BFBE-3BA3FEAB3C15}" presName="ThreeConn_2-3" presStyleLbl="fgAccFollowNode1" presStyleIdx="1" presStyleCnt="2">
        <dgm:presLayoutVars>
          <dgm:bulletEnabled val="1"/>
        </dgm:presLayoutVars>
      </dgm:prSet>
      <dgm:spPr/>
      <dgm:t>
        <a:bodyPr/>
        <a:lstStyle/>
        <a:p>
          <a:endParaRPr lang="zh-CN" altLang="en-US"/>
        </a:p>
      </dgm:t>
    </dgm:pt>
    <dgm:pt modelId="{2E944E12-3A21-4CE2-9B73-976885195C51}" type="pres">
      <dgm:prSet presAssocID="{4DD67D10-EA3B-4B54-BFBE-3BA3FEAB3C15}" presName="ThreeNodes_1_text" presStyleLbl="node1" presStyleIdx="2" presStyleCnt="3">
        <dgm:presLayoutVars>
          <dgm:bulletEnabled val="1"/>
        </dgm:presLayoutVars>
      </dgm:prSet>
      <dgm:spPr/>
      <dgm:t>
        <a:bodyPr/>
        <a:lstStyle/>
        <a:p>
          <a:endParaRPr lang="zh-CN" altLang="en-US"/>
        </a:p>
      </dgm:t>
    </dgm:pt>
    <dgm:pt modelId="{EF65207B-EE3A-4256-8436-02DA84016187}" type="pres">
      <dgm:prSet presAssocID="{4DD67D10-EA3B-4B54-BFBE-3BA3FEAB3C15}" presName="ThreeNodes_2_text" presStyleLbl="node1" presStyleIdx="2" presStyleCnt="3">
        <dgm:presLayoutVars>
          <dgm:bulletEnabled val="1"/>
        </dgm:presLayoutVars>
      </dgm:prSet>
      <dgm:spPr/>
      <dgm:t>
        <a:bodyPr/>
        <a:lstStyle/>
        <a:p>
          <a:endParaRPr lang="zh-CN" altLang="en-US"/>
        </a:p>
      </dgm:t>
    </dgm:pt>
    <dgm:pt modelId="{3DD0B976-8D1F-476B-A6B4-87684F9B2F1E}" type="pres">
      <dgm:prSet presAssocID="{4DD67D10-EA3B-4B54-BFBE-3BA3FEAB3C15}" presName="ThreeNodes_3_text" presStyleLbl="node1" presStyleIdx="2" presStyleCnt="3">
        <dgm:presLayoutVars>
          <dgm:bulletEnabled val="1"/>
        </dgm:presLayoutVars>
      </dgm:prSet>
      <dgm:spPr/>
      <dgm:t>
        <a:bodyPr/>
        <a:lstStyle/>
        <a:p>
          <a:endParaRPr lang="zh-CN" altLang="en-US"/>
        </a:p>
      </dgm:t>
    </dgm:pt>
  </dgm:ptLst>
  <dgm:cxnLst>
    <dgm:cxn modelId="{45E41B0F-076D-4D66-8363-E53A5617CA34}" type="presOf" srcId="{F5AF6EBB-C4F0-40F2-B143-37A2C190510E}" destId="{2408A2B2-3186-409D-BB3B-D9737BBABFF2}" srcOrd="0" destOrd="0" presId="urn:microsoft.com/office/officeart/2005/8/layout/vProcess5"/>
    <dgm:cxn modelId="{B43FD6A1-5C68-48C0-B34D-8D82DF1A3D3E}" srcId="{4DD67D10-EA3B-4B54-BFBE-3BA3FEAB3C15}" destId="{426F9ECF-46D0-4184-82BD-1295E824B6C3}" srcOrd="1" destOrd="0" parTransId="{1F655B57-2078-4D6B-A73D-40C8DF8EF9E4}" sibTransId="{829420AE-7C09-4B4D-8704-C358A2D2C235}"/>
    <dgm:cxn modelId="{D726B338-8B0F-43E8-9563-F7A90261B68F}" srcId="{4DD67D10-EA3B-4B54-BFBE-3BA3FEAB3C15}" destId="{F5AF6EBB-C4F0-40F2-B143-37A2C190510E}" srcOrd="0" destOrd="0" parTransId="{DA2883A6-A790-4A8C-8796-E3D6762EAA93}" sibTransId="{BEB1F4A8-F3D0-4F4F-B323-EAC94A28824E}"/>
    <dgm:cxn modelId="{EA44FA26-CC7A-48F9-9208-A1DB0277441D}" type="presOf" srcId="{426F9ECF-46D0-4184-82BD-1295E824B6C3}" destId="{EF65207B-EE3A-4256-8436-02DA84016187}" srcOrd="1" destOrd="0" presId="urn:microsoft.com/office/officeart/2005/8/layout/vProcess5"/>
    <dgm:cxn modelId="{A893CB4C-03F4-468D-99B8-F6AF4913F19D}" type="presOf" srcId="{BEB1F4A8-F3D0-4F4F-B323-EAC94A28824E}" destId="{97C43E78-16A8-4C71-89DD-9B2B99BA0D42}" srcOrd="0" destOrd="0" presId="urn:microsoft.com/office/officeart/2005/8/layout/vProcess5"/>
    <dgm:cxn modelId="{34B87AC6-D695-411B-BA41-744FBB7EBFAC}" type="presOf" srcId="{F5AF6EBB-C4F0-40F2-B143-37A2C190510E}" destId="{2E944E12-3A21-4CE2-9B73-976885195C51}" srcOrd="1" destOrd="0" presId="urn:microsoft.com/office/officeart/2005/8/layout/vProcess5"/>
    <dgm:cxn modelId="{278454BB-DCAB-4A46-9E2C-E9F20F63DAAD}" type="presOf" srcId="{426F9ECF-46D0-4184-82BD-1295E824B6C3}" destId="{AB833AE3-656F-43D5-A6D4-D6E61C22D0DF}" srcOrd="0" destOrd="0" presId="urn:microsoft.com/office/officeart/2005/8/layout/vProcess5"/>
    <dgm:cxn modelId="{97154B48-11D9-41E7-96DB-A3D32A74FF68}" type="presOf" srcId="{829420AE-7C09-4B4D-8704-C358A2D2C235}" destId="{501DC061-34B7-40CC-A7A2-1CBB7B9D6AE0}" srcOrd="0" destOrd="0" presId="urn:microsoft.com/office/officeart/2005/8/layout/vProcess5"/>
    <dgm:cxn modelId="{7B1AF414-6B13-4046-8132-FB210488B01C}" srcId="{4DD67D10-EA3B-4B54-BFBE-3BA3FEAB3C15}" destId="{02EF4A87-79B4-4282-889F-723C4859FB0B}" srcOrd="2" destOrd="0" parTransId="{E96F737C-D5A5-4F54-8966-58F071EAC911}" sibTransId="{3A99874D-1A9D-4BB9-9FED-2C96A18CE420}"/>
    <dgm:cxn modelId="{92FCC0CC-F80B-4B36-A42C-6D7692E8EC3D}" type="presOf" srcId="{4DD67D10-EA3B-4B54-BFBE-3BA3FEAB3C15}" destId="{EFF13BAD-0191-427B-9756-0114BDA3967B}" srcOrd="0" destOrd="0" presId="urn:microsoft.com/office/officeart/2005/8/layout/vProcess5"/>
    <dgm:cxn modelId="{7035C6B0-ECB0-4010-B94B-4628E46939B2}" type="presOf" srcId="{02EF4A87-79B4-4282-889F-723C4859FB0B}" destId="{9E51BCD0-0986-4988-A880-181C6E06F0BF}" srcOrd="0" destOrd="0" presId="urn:microsoft.com/office/officeart/2005/8/layout/vProcess5"/>
    <dgm:cxn modelId="{FE0FD6A5-3BC0-4CDC-B772-91770FACE6E7}" type="presOf" srcId="{02EF4A87-79B4-4282-889F-723C4859FB0B}" destId="{3DD0B976-8D1F-476B-A6B4-87684F9B2F1E}" srcOrd="1" destOrd="0" presId="urn:microsoft.com/office/officeart/2005/8/layout/vProcess5"/>
    <dgm:cxn modelId="{49843C65-C80C-4E0E-BFCE-D53626704017}" type="presParOf" srcId="{EFF13BAD-0191-427B-9756-0114BDA3967B}" destId="{6D9AF272-F047-438B-8317-B630E8FE37DD}" srcOrd="0" destOrd="0" presId="urn:microsoft.com/office/officeart/2005/8/layout/vProcess5"/>
    <dgm:cxn modelId="{30BC1BFA-3146-4136-AC19-C915C0B9AC1C}" type="presParOf" srcId="{EFF13BAD-0191-427B-9756-0114BDA3967B}" destId="{2408A2B2-3186-409D-BB3B-D9737BBABFF2}" srcOrd="1" destOrd="0" presId="urn:microsoft.com/office/officeart/2005/8/layout/vProcess5"/>
    <dgm:cxn modelId="{94FB97EF-41F6-4010-8A86-913F1B469DD9}" type="presParOf" srcId="{EFF13BAD-0191-427B-9756-0114BDA3967B}" destId="{AB833AE3-656F-43D5-A6D4-D6E61C22D0DF}" srcOrd="2" destOrd="0" presId="urn:microsoft.com/office/officeart/2005/8/layout/vProcess5"/>
    <dgm:cxn modelId="{D3E40CDA-764D-41A3-8154-6D93B39D26C3}" type="presParOf" srcId="{EFF13BAD-0191-427B-9756-0114BDA3967B}" destId="{9E51BCD0-0986-4988-A880-181C6E06F0BF}" srcOrd="3" destOrd="0" presId="urn:microsoft.com/office/officeart/2005/8/layout/vProcess5"/>
    <dgm:cxn modelId="{98FAD34E-AFE7-462C-BCE5-92C2EEE307BE}" type="presParOf" srcId="{EFF13BAD-0191-427B-9756-0114BDA3967B}" destId="{97C43E78-16A8-4C71-89DD-9B2B99BA0D42}" srcOrd="4" destOrd="0" presId="urn:microsoft.com/office/officeart/2005/8/layout/vProcess5"/>
    <dgm:cxn modelId="{62FE4917-9918-4B45-835E-7BA73DB3962F}" type="presParOf" srcId="{EFF13BAD-0191-427B-9756-0114BDA3967B}" destId="{501DC061-34B7-40CC-A7A2-1CBB7B9D6AE0}" srcOrd="5" destOrd="0" presId="urn:microsoft.com/office/officeart/2005/8/layout/vProcess5"/>
    <dgm:cxn modelId="{58D9F628-841E-4052-BB6C-03D3487CB20D}" type="presParOf" srcId="{EFF13BAD-0191-427B-9756-0114BDA3967B}" destId="{2E944E12-3A21-4CE2-9B73-976885195C51}" srcOrd="6" destOrd="0" presId="urn:microsoft.com/office/officeart/2005/8/layout/vProcess5"/>
    <dgm:cxn modelId="{D36CF0EE-6FCB-46C6-BB13-49AB85BA47D6}" type="presParOf" srcId="{EFF13BAD-0191-427B-9756-0114BDA3967B}" destId="{EF65207B-EE3A-4256-8436-02DA84016187}" srcOrd="7" destOrd="0" presId="urn:microsoft.com/office/officeart/2005/8/layout/vProcess5"/>
    <dgm:cxn modelId="{F0ADCA8B-CD16-4989-B3E9-8416DC8C225B}" type="presParOf" srcId="{EFF13BAD-0191-427B-9756-0114BDA3967B}" destId="{3DD0B976-8D1F-476B-A6B4-87684F9B2F1E}"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C2BA47-AC0E-4AB0-8BCF-C803DC074925}" type="doc">
      <dgm:prSet loTypeId="urn:microsoft.com/office/officeart/2005/8/layout/hierarchy2" loCatId="hierarchy" qsTypeId="urn:microsoft.com/office/officeart/2005/8/quickstyle/3d1" qsCatId="3D" csTypeId="urn:microsoft.com/office/officeart/2005/8/colors/colorful2" csCatId="colorful" phldr="1"/>
      <dgm:spPr/>
      <dgm:t>
        <a:bodyPr/>
        <a:lstStyle/>
        <a:p>
          <a:endParaRPr lang="zh-CN" altLang="en-US"/>
        </a:p>
      </dgm:t>
    </dgm:pt>
    <dgm:pt modelId="{63B1C510-FB6D-4DC8-95E7-A4CD510DB168}">
      <dgm:prSet phldrT="[文本]" custT="1"/>
      <dgm:spPr/>
      <dgm:t>
        <a:bodyPr vert="eaVert" anchor="b"/>
        <a:lstStyle/>
        <a:p>
          <a:r>
            <a:rPr lang="zh-CN" altLang="en-US" sz="2000" b="1" smtClean="0">
              <a:latin typeface="Times New Roman" pitchFamily="18" charset="0"/>
              <a:cs typeface="Times New Roman" pitchFamily="18" charset="0"/>
            </a:rPr>
            <a:t>研究方法</a:t>
          </a:r>
          <a:endParaRPr lang="zh-CN" altLang="en-US" sz="2000" b="1">
            <a:latin typeface="Times New Roman" pitchFamily="18" charset="0"/>
            <a:cs typeface="Times New Roman" pitchFamily="18" charset="0"/>
          </a:endParaRPr>
        </a:p>
      </dgm:t>
    </dgm:pt>
    <dgm:pt modelId="{6E23A033-B219-4320-A857-30988FDF33D0}" type="parTrans" cxnId="{91E88509-D8F0-4AC9-970A-23C9799E383F}">
      <dgm:prSet/>
      <dgm:spPr/>
      <dgm:t>
        <a:bodyPr/>
        <a:lstStyle/>
        <a:p>
          <a:endParaRPr lang="zh-CN" altLang="en-US" sz="3600">
            <a:latin typeface="Times New Roman" pitchFamily="18" charset="0"/>
            <a:cs typeface="Times New Roman" pitchFamily="18" charset="0"/>
          </a:endParaRPr>
        </a:p>
      </dgm:t>
    </dgm:pt>
    <dgm:pt modelId="{4221540D-0143-4286-B859-ED6B1247EB32}" type="sibTrans" cxnId="{91E88509-D8F0-4AC9-970A-23C9799E383F}">
      <dgm:prSet/>
      <dgm:spPr/>
      <dgm:t>
        <a:bodyPr/>
        <a:lstStyle/>
        <a:p>
          <a:endParaRPr lang="zh-CN" altLang="en-US" sz="3600">
            <a:latin typeface="Times New Roman" pitchFamily="18" charset="0"/>
            <a:cs typeface="Times New Roman" pitchFamily="18" charset="0"/>
          </a:endParaRPr>
        </a:p>
      </dgm:t>
    </dgm:pt>
    <dgm:pt modelId="{371F9A2B-2CC8-4373-BCCC-72A6A5C8B80C}">
      <dgm:prSet phldrT="[文本]" custT="1"/>
      <dgm:spPr/>
      <dgm:t>
        <a:bodyPr/>
        <a:lstStyle/>
        <a:p>
          <a:r>
            <a:rPr lang="zh-CN" altLang="en-US" sz="1600" smtClean="0">
              <a:latin typeface="Times New Roman" pitchFamily="18" charset="0"/>
              <a:cs typeface="Times New Roman" pitchFamily="18" charset="0"/>
            </a:rPr>
            <a:t>传统</a:t>
          </a:r>
          <a:endParaRPr lang="zh-CN" altLang="en-US" sz="1600">
            <a:latin typeface="Times New Roman" pitchFamily="18" charset="0"/>
            <a:cs typeface="Times New Roman" pitchFamily="18" charset="0"/>
          </a:endParaRPr>
        </a:p>
      </dgm:t>
    </dgm:pt>
    <dgm:pt modelId="{AE9F1297-28A1-403F-858F-E8C7519BAC8F}" type="parTrans" cxnId="{5E384357-6BDB-44D6-AC88-B879A0D0EEC4}">
      <dgm:prSet custT="1"/>
      <dgm:spPr/>
      <dgm:t>
        <a:bodyPr/>
        <a:lstStyle/>
        <a:p>
          <a:endParaRPr lang="zh-CN" altLang="en-US" sz="1000">
            <a:latin typeface="Times New Roman" pitchFamily="18" charset="0"/>
            <a:cs typeface="Times New Roman" pitchFamily="18" charset="0"/>
          </a:endParaRPr>
        </a:p>
      </dgm:t>
    </dgm:pt>
    <dgm:pt modelId="{17C2868B-EFCB-4093-BB61-7F6C323470EE}" type="sibTrans" cxnId="{5E384357-6BDB-44D6-AC88-B879A0D0EEC4}">
      <dgm:prSet/>
      <dgm:spPr/>
      <dgm:t>
        <a:bodyPr/>
        <a:lstStyle/>
        <a:p>
          <a:endParaRPr lang="zh-CN" altLang="en-US" sz="3600">
            <a:latin typeface="Times New Roman" pitchFamily="18" charset="0"/>
            <a:cs typeface="Times New Roman" pitchFamily="18" charset="0"/>
          </a:endParaRPr>
        </a:p>
      </dgm:t>
    </dgm:pt>
    <dgm:pt modelId="{EA9F6CB6-7F9E-4422-AE1D-F0BC0AA47D8F}">
      <dgm:prSet phldrT="[文本]" custT="1"/>
      <dgm:spPr/>
      <dgm:t>
        <a:bodyPr/>
        <a:lstStyle/>
        <a:p>
          <a:r>
            <a:rPr lang="zh-CN" altLang="en-US" sz="1600" smtClean="0">
              <a:latin typeface="Times New Roman" pitchFamily="18" charset="0"/>
              <a:cs typeface="Times New Roman" pitchFamily="18" charset="0"/>
            </a:rPr>
            <a:t>应变测量</a:t>
          </a:r>
          <a:endParaRPr lang="zh-CN" altLang="en-US" sz="1600">
            <a:latin typeface="Times New Roman" pitchFamily="18" charset="0"/>
            <a:cs typeface="Times New Roman" pitchFamily="18" charset="0"/>
          </a:endParaRPr>
        </a:p>
      </dgm:t>
    </dgm:pt>
    <dgm:pt modelId="{1C60B22C-F0B2-406F-ACB0-6EA819FAE868}" type="parTrans" cxnId="{AFAFA472-4572-4D6A-B5F8-D8724BBC726B}">
      <dgm:prSet custT="1"/>
      <dgm:spPr/>
      <dgm:t>
        <a:bodyPr/>
        <a:lstStyle/>
        <a:p>
          <a:endParaRPr lang="zh-CN" altLang="en-US" sz="1000">
            <a:latin typeface="Times New Roman" pitchFamily="18" charset="0"/>
            <a:cs typeface="Times New Roman" pitchFamily="18" charset="0"/>
          </a:endParaRPr>
        </a:p>
      </dgm:t>
    </dgm:pt>
    <dgm:pt modelId="{43C21757-FBB5-4561-AFC2-343299D2AE6F}" type="sibTrans" cxnId="{AFAFA472-4572-4D6A-B5F8-D8724BBC726B}">
      <dgm:prSet/>
      <dgm:spPr/>
      <dgm:t>
        <a:bodyPr/>
        <a:lstStyle/>
        <a:p>
          <a:endParaRPr lang="zh-CN" altLang="en-US" sz="3600">
            <a:latin typeface="Times New Roman" pitchFamily="18" charset="0"/>
            <a:cs typeface="Times New Roman" pitchFamily="18" charset="0"/>
          </a:endParaRPr>
        </a:p>
      </dgm:t>
    </dgm:pt>
    <dgm:pt modelId="{2E570447-C626-4735-8A96-DC9E25E729C3}">
      <dgm:prSet phldrT="[文本]" custT="1"/>
      <dgm:spPr/>
      <dgm:t>
        <a:bodyPr/>
        <a:lstStyle/>
        <a:p>
          <a:r>
            <a:rPr lang="zh-CN" altLang="en-US" sz="1600" smtClean="0">
              <a:latin typeface="Times New Roman" pitchFamily="18" charset="0"/>
              <a:cs typeface="Times New Roman" pitchFamily="18" charset="0"/>
            </a:rPr>
            <a:t>直接观测</a:t>
          </a:r>
          <a:endParaRPr lang="zh-CN" altLang="en-US" sz="1600">
            <a:latin typeface="Times New Roman" pitchFamily="18" charset="0"/>
            <a:cs typeface="Times New Roman" pitchFamily="18" charset="0"/>
          </a:endParaRPr>
        </a:p>
      </dgm:t>
    </dgm:pt>
    <dgm:pt modelId="{B1E4468A-FE58-445D-9390-2CCC472AE784}" type="parTrans" cxnId="{6DFE8A77-3BDE-44A3-B172-3393C65CD1B4}">
      <dgm:prSet custT="1"/>
      <dgm:spPr/>
      <dgm:t>
        <a:bodyPr/>
        <a:lstStyle/>
        <a:p>
          <a:endParaRPr lang="zh-CN" altLang="en-US" sz="1000">
            <a:latin typeface="Times New Roman" pitchFamily="18" charset="0"/>
            <a:cs typeface="Times New Roman" pitchFamily="18" charset="0"/>
          </a:endParaRPr>
        </a:p>
      </dgm:t>
    </dgm:pt>
    <dgm:pt modelId="{7E685583-3CED-4124-A43E-15DF29998150}" type="sibTrans" cxnId="{6DFE8A77-3BDE-44A3-B172-3393C65CD1B4}">
      <dgm:prSet/>
      <dgm:spPr/>
      <dgm:t>
        <a:bodyPr/>
        <a:lstStyle/>
        <a:p>
          <a:endParaRPr lang="zh-CN" altLang="en-US" sz="3600">
            <a:latin typeface="Times New Roman" pitchFamily="18" charset="0"/>
            <a:cs typeface="Times New Roman" pitchFamily="18" charset="0"/>
          </a:endParaRPr>
        </a:p>
      </dgm:t>
    </dgm:pt>
    <dgm:pt modelId="{3622FB13-0FEE-42CD-A006-48751CC3CE62}">
      <dgm:prSet phldrT="[文本]" custT="1"/>
      <dgm:spPr/>
      <dgm:t>
        <a:bodyPr/>
        <a:lstStyle/>
        <a:p>
          <a:r>
            <a:rPr lang="zh-CN" altLang="en-US" sz="1600" smtClean="0">
              <a:latin typeface="Times New Roman" pitchFamily="18" charset="0"/>
              <a:cs typeface="Times New Roman" pitchFamily="18" charset="0"/>
            </a:rPr>
            <a:t>非传统</a:t>
          </a:r>
          <a:endParaRPr lang="zh-CN" altLang="en-US" sz="1600">
            <a:latin typeface="Times New Roman" pitchFamily="18" charset="0"/>
            <a:cs typeface="Times New Roman" pitchFamily="18" charset="0"/>
          </a:endParaRPr>
        </a:p>
      </dgm:t>
    </dgm:pt>
    <dgm:pt modelId="{E7A92B89-1247-4207-8D5C-2ABE18FA0FD8}" type="parTrans" cxnId="{A7FDF347-9EB8-42A8-82A0-5872A8311ECE}">
      <dgm:prSet custT="1"/>
      <dgm:spPr/>
      <dgm:t>
        <a:bodyPr/>
        <a:lstStyle/>
        <a:p>
          <a:endParaRPr lang="zh-CN" altLang="en-US" sz="1000">
            <a:latin typeface="Times New Roman" pitchFamily="18" charset="0"/>
            <a:cs typeface="Times New Roman" pitchFamily="18" charset="0"/>
          </a:endParaRPr>
        </a:p>
      </dgm:t>
    </dgm:pt>
    <dgm:pt modelId="{45331058-3F66-40A3-81DF-19E368AAC092}" type="sibTrans" cxnId="{A7FDF347-9EB8-42A8-82A0-5872A8311ECE}">
      <dgm:prSet/>
      <dgm:spPr/>
      <dgm:t>
        <a:bodyPr/>
        <a:lstStyle/>
        <a:p>
          <a:endParaRPr lang="zh-CN" altLang="en-US" sz="3600">
            <a:latin typeface="Times New Roman" pitchFamily="18" charset="0"/>
            <a:cs typeface="Times New Roman" pitchFamily="18" charset="0"/>
          </a:endParaRPr>
        </a:p>
      </dgm:t>
    </dgm:pt>
    <dgm:pt modelId="{B8A8F852-C802-4A7D-80F2-3BD0AD999C82}">
      <dgm:prSet phldrT="[文本]" custT="1"/>
      <dgm:spPr/>
      <dgm:t>
        <a:bodyPr/>
        <a:lstStyle/>
        <a:p>
          <a:r>
            <a:rPr lang="en-US" sz="1600" smtClean="0">
              <a:latin typeface="Times New Roman" pitchFamily="18" charset="0"/>
              <a:cs typeface="Times New Roman" pitchFamily="18" charset="0"/>
            </a:rPr>
            <a:t>X</a:t>
          </a:r>
          <a:r>
            <a:rPr lang="zh-CN" sz="1600" smtClean="0">
              <a:latin typeface="Times New Roman" pitchFamily="18" charset="0"/>
              <a:cs typeface="Times New Roman" pitchFamily="18" charset="0"/>
            </a:rPr>
            <a:t>射线</a:t>
          </a:r>
          <a:r>
            <a:rPr lang="zh-CN" altLang="en-US" sz="1600" smtClean="0">
              <a:latin typeface="Times New Roman" pitchFamily="18" charset="0"/>
              <a:cs typeface="Times New Roman" pitchFamily="18" charset="0"/>
            </a:rPr>
            <a:t>（</a:t>
          </a:r>
          <a:r>
            <a:rPr lang="en-US" altLang="zh-CN" sz="1600" smtClean="0">
              <a:latin typeface="Times New Roman" pitchFamily="18" charset="0"/>
              <a:cs typeface="Times New Roman" pitchFamily="18" charset="0"/>
            </a:rPr>
            <a:t>Han</a:t>
          </a:r>
          <a:r>
            <a:rPr lang="zh-CN" altLang="en-US" sz="1600" smtClean="0">
              <a:latin typeface="Times New Roman" pitchFamily="18" charset="0"/>
              <a:cs typeface="Times New Roman" pitchFamily="18" charset="0"/>
            </a:rPr>
            <a:t>，</a:t>
          </a:r>
          <a:r>
            <a:rPr lang="en-US" altLang="zh-CN" sz="1600" smtClean="0">
              <a:latin typeface="Times New Roman" pitchFamily="18" charset="0"/>
              <a:cs typeface="Times New Roman" pitchFamily="18" charset="0"/>
            </a:rPr>
            <a:t>1991</a:t>
          </a:r>
          <a:r>
            <a:rPr lang="zh-CN" altLang="en-US" sz="1600" smtClean="0">
              <a:latin typeface="Times New Roman" pitchFamily="18" charset="0"/>
              <a:cs typeface="Times New Roman" pitchFamily="18" charset="0"/>
            </a:rPr>
            <a:t>）</a:t>
          </a:r>
          <a:endParaRPr lang="zh-CN" altLang="en-US" sz="1600">
            <a:latin typeface="Times New Roman" pitchFamily="18" charset="0"/>
            <a:cs typeface="Times New Roman" pitchFamily="18" charset="0"/>
          </a:endParaRPr>
        </a:p>
      </dgm:t>
    </dgm:pt>
    <dgm:pt modelId="{10E54CE4-9125-417A-91E1-DA2D77C7E2D9}" type="parTrans" cxnId="{78EAC107-F63B-43EB-A1B4-A1147AAB7ABD}">
      <dgm:prSet custT="1"/>
      <dgm:spPr/>
      <dgm:t>
        <a:bodyPr/>
        <a:lstStyle/>
        <a:p>
          <a:endParaRPr lang="zh-CN" altLang="en-US" sz="1000">
            <a:latin typeface="Times New Roman" pitchFamily="18" charset="0"/>
            <a:cs typeface="Times New Roman" pitchFamily="18" charset="0"/>
          </a:endParaRPr>
        </a:p>
      </dgm:t>
    </dgm:pt>
    <dgm:pt modelId="{F1600940-353D-4EA3-A2E1-D3AF3CF9BA7B}" type="sibTrans" cxnId="{78EAC107-F63B-43EB-A1B4-A1147AAB7ABD}">
      <dgm:prSet/>
      <dgm:spPr/>
      <dgm:t>
        <a:bodyPr/>
        <a:lstStyle/>
        <a:p>
          <a:endParaRPr lang="zh-CN" altLang="en-US" sz="3600">
            <a:latin typeface="Times New Roman" pitchFamily="18" charset="0"/>
            <a:cs typeface="Times New Roman" pitchFamily="18" charset="0"/>
          </a:endParaRPr>
        </a:p>
      </dgm:t>
    </dgm:pt>
    <dgm:pt modelId="{D9611ECF-76F3-4F46-8420-B67D19BD57E5}">
      <dgm:prSet phldrT="[文本]" custT="1"/>
      <dgm:spPr/>
      <dgm:t>
        <a:bodyPr/>
        <a:lstStyle/>
        <a:p>
          <a:r>
            <a:rPr lang="zh-CN" altLang="en-US" sz="1600" smtClean="0">
              <a:latin typeface="Times New Roman" pitchFamily="18" charset="0"/>
              <a:cs typeface="Times New Roman" pitchFamily="18" charset="0"/>
            </a:rPr>
            <a:t>立体摄影</a:t>
          </a:r>
          <a:r>
            <a:rPr lang="en-US" sz="1600" err="1" smtClean="0">
              <a:latin typeface="Times New Roman" pitchFamily="18" charset="0"/>
              <a:cs typeface="Times New Roman" pitchFamily="18" charset="0"/>
            </a:rPr>
            <a:t>Yoshido</a:t>
          </a:r>
          <a:r>
            <a:rPr lang="zh-CN" altLang="en-US" sz="1600" smtClean="0">
              <a:latin typeface="Times New Roman" pitchFamily="18" charset="0"/>
              <a:cs typeface="Times New Roman" pitchFamily="18" charset="0"/>
            </a:rPr>
            <a:t>，</a:t>
          </a:r>
          <a:r>
            <a:rPr lang="en-US" altLang="zh-CN" sz="1600" smtClean="0">
              <a:latin typeface="Times New Roman" pitchFamily="18" charset="0"/>
              <a:cs typeface="Times New Roman" pitchFamily="18" charset="0"/>
            </a:rPr>
            <a:t>1994</a:t>
          </a:r>
          <a:r>
            <a:rPr lang="zh-CN" altLang="en-US" sz="1600" smtClean="0">
              <a:latin typeface="Times New Roman" pitchFamily="18" charset="0"/>
              <a:cs typeface="Times New Roman" pitchFamily="18" charset="0"/>
            </a:rPr>
            <a:t>，</a:t>
          </a:r>
          <a:r>
            <a:rPr lang="en-US" sz="1600" err="1" smtClean="0">
              <a:latin typeface="Times New Roman" pitchFamily="18" charset="0"/>
              <a:cs typeface="Times New Roman" pitchFamily="18" charset="0"/>
            </a:rPr>
            <a:t>Desrues</a:t>
          </a:r>
          <a:r>
            <a:rPr lang="zh-CN" altLang="en-US" sz="1600" smtClean="0">
              <a:latin typeface="Times New Roman" pitchFamily="18" charset="0"/>
              <a:cs typeface="Times New Roman" pitchFamily="18" charset="0"/>
            </a:rPr>
            <a:t>，</a:t>
          </a:r>
          <a:r>
            <a:rPr lang="en-US" altLang="zh-CN" sz="1600" smtClean="0">
              <a:latin typeface="Times New Roman" pitchFamily="18" charset="0"/>
              <a:cs typeface="Times New Roman" pitchFamily="18" charset="0"/>
            </a:rPr>
            <a:t>2004</a:t>
          </a:r>
          <a:r>
            <a:rPr lang="zh-CN" altLang="en-US" sz="1600" smtClean="0">
              <a:latin typeface="Times New Roman" pitchFamily="18" charset="0"/>
              <a:cs typeface="Times New Roman" pitchFamily="18" charset="0"/>
            </a:rPr>
            <a:t>）</a:t>
          </a:r>
          <a:endParaRPr lang="zh-CN" altLang="en-US" sz="1600">
            <a:latin typeface="Times New Roman" pitchFamily="18" charset="0"/>
            <a:cs typeface="Times New Roman" pitchFamily="18" charset="0"/>
          </a:endParaRPr>
        </a:p>
      </dgm:t>
    </dgm:pt>
    <dgm:pt modelId="{1E0BD5BE-C21B-4984-90F0-47A324D4C225}" type="parTrans" cxnId="{89A0AD1F-9D4F-4088-B8A2-747B10226A28}">
      <dgm:prSet custT="1"/>
      <dgm:spPr/>
      <dgm:t>
        <a:bodyPr/>
        <a:lstStyle/>
        <a:p>
          <a:endParaRPr lang="zh-CN" altLang="en-US" sz="1000">
            <a:latin typeface="Times New Roman" pitchFamily="18" charset="0"/>
            <a:cs typeface="Times New Roman" pitchFamily="18" charset="0"/>
          </a:endParaRPr>
        </a:p>
      </dgm:t>
    </dgm:pt>
    <dgm:pt modelId="{12551D61-0EEC-4D9F-96DC-3782B291235C}" type="sibTrans" cxnId="{89A0AD1F-9D4F-4088-B8A2-747B10226A28}">
      <dgm:prSet/>
      <dgm:spPr/>
      <dgm:t>
        <a:bodyPr/>
        <a:lstStyle/>
        <a:p>
          <a:endParaRPr lang="zh-CN" altLang="en-US" sz="3600">
            <a:latin typeface="Times New Roman" pitchFamily="18" charset="0"/>
            <a:cs typeface="Times New Roman" pitchFamily="18" charset="0"/>
          </a:endParaRPr>
        </a:p>
      </dgm:t>
    </dgm:pt>
    <dgm:pt modelId="{07C95C6B-41FB-4FE1-AB2F-A9EBA88287EF}">
      <dgm:prSet phldrT="[文本]" custT="1"/>
      <dgm:spPr/>
      <dgm:t>
        <a:bodyPr/>
        <a:lstStyle/>
        <a:p>
          <a:r>
            <a:rPr lang="en-US" altLang="zh-CN" sz="160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DIC </a:t>
          </a:r>
          <a:r>
            <a:rPr lang="zh-CN" altLang="en-US" sz="160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t>
          </a:r>
          <a:r>
            <a:rPr lang="en-US" sz="1600" err="1"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Rechenmacher</a:t>
          </a:r>
          <a:r>
            <a:rPr lang="zh-CN" altLang="en-US" sz="160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t>
          </a:r>
          <a:r>
            <a:rPr lang="en-US" altLang="zh-CN" sz="160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2004</a:t>
          </a:r>
          <a:r>
            <a:rPr lang="zh-CN" altLang="en-US" sz="160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t>
          </a:r>
          <a:endParaRPr lang="zh-CN" altLang="en-US" sz="160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dgm:t>
    </dgm:pt>
    <dgm:pt modelId="{D1BBCB58-A01B-4D21-A883-F02B146D970A}" type="parTrans" cxnId="{38A12C7E-CDDE-41A1-90DE-641C6E00D55F}">
      <dgm:prSet custT="1"/>
      <dgm:spPr/>
      <dgm:t>
        <a:bodyPr/>
        <a:lstStyle/>
        <a:p>
          <a:endParaRPr lang="zh-CN" altLang="en-US" sz="1000">
            <a:latin typeface="Times New Roman" pitchFamily="18" charset="0"/>
            <a:cs typeface="Times New Roman" pitchFamily="18" charset="0"/>
          </a:endParaRPr>
        </a:p>
      </dgm:t>
    </dgm:pt>
    <dgm:pt modelId="{3B92DA56-7DFD-4C22-8FB7-B0CEDE6326BF}" type="sibTrans" cxnId="{38A12C7E-CDDE-41A1-90DE-641C6E00D55F}">
      <dgm:prSet/>
      <dgm:spPr/>
      <dgm:t>
        <a:bodyPr/>
        <a:lstStyle/>
        <a:p>
          <a:endParaRPr lang="zh-CN" altLang="en-US" sz="3600">
            <a:latin typeface="Times New Roman" pitchFamily="18" charset="0"/>
            <a:cs typeface="Times New Roman" pitchFamily="18" charset="0"/>
          </a:endParaRPr>
        </a:p>
      </dgm:t>
    </dgm:pt>
    <dgm:pt modelId="{102DEA11-FFDA-40BE-84C4-3F415276D514}">
      <dgm:prSet phldrT="[文本]" custT="1"/>
      <dgm:spPr/>
      <dgm:t>
        <a:bodyPr/>
        <a:lstStyle/>
        <a:p>
          <a:r>
            <a:rPr lang="en-US" sz="1600" smtClean="0">
              <a:latin typeface="Times New Roman" pitchFamily="18" charset="0"/>
              <a:cs typeface="Times New Roman" pitchFamily="18" charset="0"/>
            </a:rPr>
            <a:t>CT</a:t>
          </a:r>
          <a:r>
            <a:rPr lang="zh-CN" altLang="en-US" sz="1600" smtClean="0">
              <a:latin typeface="Times New Roman" pitchFamily="18" charset="0"/>
              <a:cs typeface="Times New Roman" pitchFamily="18" charset="0"/>
            </a:rPr>
            <a:t>（</a:t>
          </a:r>
          <a:r>
            <a:rPr lang="en-US" altLang="zh-CN" sz="1600" err="1" smtClean="0">
              <a:latin typeface="Times New Roman" pitchFamily="18" charset="0"/>
              <a:cs typeface="Times New Roman" pitchFamily="18" charset="0"/>
            </a:rPr>
            <a:t>Alshibli</a:t>
          </a:r>
          <a:r>
            <a:rPr lang="zh-CN" altLang="en-US" sz="1600" smtClean="0">
              <a:latin typeface="Times New Roman" pitchFamily="18" charset="0"/>
              <a:cs typeface="Times New Roman" pitchFamily="18" charset="0"/>
            </a:rPr>
            <a:t>，</a:t>
          </a:r>
          <a:r>
            <a:rPr lang="en-US" altLang="zh-CN" sz="1600" smtClean="0">
              <a:latin typeface="Times New Roman" pitchFamily="18" charset="0"/>
              <a:cs typeface="Times New Roman" pitchFamily="18" charset="0"/>
            </a:rPr>
            <a:t>2003</a:t>
          </a:r>
          <a:r>
            <a:rPr lang="zh-CN" altLang="en-US" sz="1600" smtClean="0">
              <a:latin typeface="Times New Roman" pitchFamily="18" charset="0"/>
              <a:cs typeface="Times New Roman" pitchFamily="18" charset="0"/>
            </a:rPr>
            <a:t>）</a:t>
          </a:r>
          <a:endParaRPr lang="zh-CN" altLang="en-US" sz="1600">
            <a:latin typeface="Times New Roman" pitchFamily="18" charset="0"/>
            <a:cs typeface="Times New Roman" pitchFamily="18" charset="0"/>
          </a:endParaRPr>
        </a:p>
      </dgm:t>
    </dgm:pt>
    <dgm:pt modelId="{3988845F-6F43-439B-92FC-EC154AEC72FF}" type="parTrans" cxnId="{8A7E8941-FA93-4D01-ACA3-59869C8E02E8}">
      <dgm:prSet custT="1"/>
      <dgm:spPr/>
      <dgm:t>
        <a:bodyPr/>
        <a:lstStyle/>
        <a:p>
          <a:endParaRPr lang="zh-CN" altLang="en-US" sz="1000">
            <a:latin typeface="Times New Roman" pitchFamily="18" charset="0"/>
            <a:cs typeface="Times New Roman" pitchFamily="18" charset="0"/>
          </a:endParaRPr>
        </a:p>
      </dgm:t>
    </dgm:pt>
    <dgm:pt modelId="{73898A2A-AEFB-4D2F-955A-03B847101E12}" type="sibTrans" cxnId="{8A7E8941-FA93-4D01-ACA3-59869C8E02E8}">
      <dgm:prSet/>
      <dgm:spPr/>
      <dgm:t>
        <a:bodyPr/>
        <a:lstStyle/>
        <a:p>
          <a:endParaRPr lang="zh-CN" altLang="en-US" sz="3600">
            <a:latin typeface="Times New Roman" pitchFamily="18" charset="0"/>
            <a:cs typeface="Times New Roman" pitchFamily="18" charset="0"/>
          </a:endParaRPr>
        </a:p>
      </dgm:t>
    </dgm:pt>
    <dgm:pt modelId="{EAED2C89-83DF-4E24-BE57-767C7C595AC4}">
      <dgm:prSet phldrT="[文本]" custT="1"/>
      <dgm:spPr/>
      <dgm:t>
        <a:bodyPr/>
        <a:lstStyle/>
        <a:p>
          <a:r>
            <a:rPr lang="en-US" altLang="zh-CN" sz="1600" smtClean="0">
              <a:latin typeface="Times New Roman" pitchFamily="18" charset="0"/>
              <a:cs typeface="Times New Roman" pitchFamily="18" charset="0"/>
            </a:rPr>
            <a:t>AE</a:t>
          </a:r>
          <a:r>
            <a:rPr lang="zh-CN" altLang="en-US" sz="1600" smtClean="0">
              <a:latin typeface="Times New Roman" pitchFamily="18" charset="0"/>
              <a:cs typeface="Times New Roman" pitchFamily="18" charset="0"/>
            </a:rPr>
            <a:t>（</a:t>
          </a:r>
          <a:r>
            <a:rPr lang="en-US" sz="1600" err="1" smtClean="0">
              <a:latin typeface="Times New Roman" pitchFamily="18" charset="0"/>
              <a:cs typeface="Times New Roman" pitchFamily="18" charset="0"/>
            </a:rPr>
            <a:t>Charalampidou</a:t>
          </a:r>
          <a:r>
            <a:rPr lang="zh-CN" altLang="en-US" sz="1600" smtClean="0">
              <a:latin typeface="Times New Roman" pitchFamily="18" charset="0"/>
              <a:cs typeface="Times New Roman" pitchFamily="18" charset="0"/>
            </a:rPr>
            <a:t>，</a:t>
          </a:r>
          <a:r>
            <a:rPr lang="en-US" altLang="zh-CN" sz="1600" smtClean="0">
              <a:latin typeface="Times New Roman" pitchFamily="18" charset="0"/>
              <a:cs typeface="Times New Roman" pitchFamily="18" charset="0"/>
            </a:rPr>
            <a:t>in press</a:t>
          </a:r>
          <a:r>
            <a:rPr lang="zh-CN" altLang="en-US" sz="1600" smtClean="0">
              <a:latin typeface="Times New Roman" pitchFamily="18" charset="0"/>
              <a:cs typeface="Times New Roman" pitchFamily="18" charset="0"/>
            </a:rPr>
            <a:t>）</a:t>
          </a:r>
          <a:endParaRPr lang="zh-CN" altLang="en-US" sz="1600">
            <a:latin typeface="Times New Roman" pitchFamily="18" charset="0"/>
            <a:cs typeface="Times New Roman" pitchFamily="18" charset="0"/>
          </a:endParaRPr>
        </a:p>
      </dgm:t>
    </dgm:pt>
    <dgm:pt modelId="{551F6B62-A493-4899-B684-3C2F97C058A6}" type="parTrans" cxnId="{1315995A-16FF-4065-BF97-5F6561774338}">
      <dgm:prSet custT="1"/>
      <dgm:spPr/>
      <dgm:t>
        <a:bodyPr/>
        <a:lstStyle/>
        <a:p>
          <a:endParaRPr lang="zh-CN" altLang="en-US" sz="1000">
            <a:latin typeface="Times New Roman" pitchFamily="18" charset="0"/>
            <a:cs typeface="Times New Roman" pitchFamily="18" charset="0"/>
          </a:endParaRPr>
        </a:p>
      </dgm:t>
    </dgm:pt>
    <dgm:pt modelId="{51B8D665-D52E-4965-9E7C-E2F4A2337EB6}" type="sibTrans" cxnId="{1315995A-16FF-4065-BF97-5F6561774338}">
      <dgm:prSet/>
      <dgm:spPr/>
      <dgm:t>
        <a:bodyPr/>
        <a:lstStyle/>
        <a:p>
          <a:endParaRPr lang="zh-CN" altLang="en-US" sz="3600">
            <a:latin typeface="Times New Roman" pitchFamily="18" charset="0"/>
            <a:cs typeface="Times New Roman" pitchFamily="18" charset="0"/>
          </a:endParaRPr>
        </a:p>
      </dgm:t>
    </dgm:pt>
    <dgm:pt modelId="{631832DD-A654-48B0-ABF7-B588113C4E0F}" type="pres">
      <dgm:prSet presAssocID="{E4C2BA47-AC0E-4AB0-8BCF-C803DC074925}" presName="diagram" presStyleCnt="0">
        <dgm:presLayoutVars>
          <dgm:chPref val="1"/>
          <dgm:dir/>
          <dgm:animOne val="branch"/>
          <dgm:animLvl val="lvl"/>
          <dgm:resizeHandles val="exact"/>
        </dgm:presLayoutVars>
      </dgm:prSet>
      <dgm:spPr/>
      <dgm:t>
        <a:bodyPr/>
        <a:lstStyle/>
        <a:p>
          <a:endParaRPr lang="zh-CN" altLang="en-US"/>
        </a:p>
      </dgm:t>
    </dgm:pt>
    <dgm:pt modelId="{39CB87E6-132F-43E8-A121-20AF24A8418A}" type="pres">
      <dgm:prSet presAssocID="{63B1C510-FB6D-4DC8-95E7-A4CD510DB168}" presName="root1" presStyleCnt="0"/>
      <dgm:spPr/>
    </dgm:pt>
    <dgm:pt modelId="{57595B6A-569B-4155-A5C2-A1718197A8B9}" type="pres">
      <dgm:prSet presAssocID="{63B1C510-FB6D-4DC8-95E7-A4CD510DB168}" presName="LevelOneTextNode" presStyleLbl="node0" presStyleIdx="0" presStyleCnt="1" custScaleX="42783" custScaleY="229975" custLinFactNeighborX="-20522">
        <dgm:presLayoutVars>
          <dgm:chPref val="3"/>
        </dgm:presLayoutVars>
      </dgm:prSet>
      <dgm:spPr/>
      <dgm:t>
        <a:bodyPr/>
        <a:lstStyle/>
        <a:p>
          <a:endParaRPr lang="zh-CN" altLang="en-US"/>
        </a:p>
      </dgm:t>
    </dgm:pt>
    <dgm:pt modelId="{70E60D57-2826-47B7-9001-E852F593805C}" type="pres">
      <dgm:prSet presAssocID="{63B1C510-FB6D-4DC8-95E7-A4CD510DB168}" presName="level2hierChild" presStyleCnt="0"/>
      <dgm:spPr/>
    </dgm:pt>
    <dgm:pt modelId="{1651834D-4A75-4918-92AA-C90D8E81FC3F}" type="pres">
      <dgm:prSet presAssocID="{AE9F1297-28A1-403F-858F-E8C7519BAC8F}" presName="conn2-1" presStyleLbl="parChTrans1D2" presStyleIdx="0" presStyleCnt="2"/>
      <dgm:spPr/>
      <dgm:t>
        <a:bodyPr/>
        <a:lstStyle/>
        <a:p>
          <a:endParaRPr lang="zh-CN" altLang="en-US"/>
        </a:p>
      </dgm:t>
    </dgm:pt>
    <dgm:pt modelId="{0F265933-1E90-45D1-9047-AF807B3E5A2E}" type="pres">
      <dgm:prSet presAssocID="{AE9F1297-28A1-403F-858F-E8C7519BAC8F}" presName="connTx" presStyleLbl="parChTrans1D2" presStyleIdx="0" presStyleCnt="2"/>
      <dgm:spPr/>
      <dgm:t>
        <a:bodyPr/>
        <a:lstStyle/>
        <a:p>
          <a:endParaRPr lang="zh-CN" altLang="en-US"/>
        </a:p>
      </dgm:t>
    </dgm:pt>
    <dgm:pt modelId="{7D9013E0-A2F1-4706-A1C2-969B75863A3C}" type="pres">
      <dgm:prSet presAssocID="{371F9A2B-2CC8-4373-BCCC-72A6A5C8B80C}" presName="root2" presStyleCnt="0"/>
      <dgm:spPr/>
    </dgm:pt>
    <dgm:pt modelId="{35A40ED0-AF07-470E-9E94-C17DB15C038E}" type="pres">
      <dgm:prSet presAssocID="{371F9A2B-2CC8-4373-BCCC-72A6A5C8B80C}" presName="LevelTwoTextNode" presStyleLbl="node2" presStyleIdx="0" presStyleCnt="2">
        <dgm:presLayoutVars>
          <dgm:chPref val="3"/>
        </dgm:presLayoutVars>
      </dgm:prSet>
      <dgm:spPr/>
      <dgm:t>
        <a:bodyPr/>
        <a:lstStyle/>
        <a:p>
          <a:endParaRPr lang="zh-CN" altLang="en-US"/>
        </a:p>
      </dgm:t>
    </dgm:pt>
    <dgm:pt modelId="{E173302C-BD92-4E6F-8072-75DBD1D79BCE}" type="pres">
      <dgm:prSet presAssocID="{371F9A2B-2CC8-4373-BCCC-72A6A5C8B80C}" presName="level3hierChild" presStyleCnt="0"/>
      <dgm:spPr/>
    </dgm:pt>
    <dgm:pt modelId="{ACAAF9B4-A1AD-4338-B1C6-2AAD38723453}" type="pres">
      <dgm:prSet presAssocID="{1C60B22C-F0B2-406F-ACB0-6EA819FAE868}" presName="conn2-1" presStyleLbl="parChTrans1D3" presStyleIdx="0" presStyleCnt="7"/>
      <dgm:spPr/>
      <dgm:t>
        <a:bodyPr/>
        <a:lstStyle/>
        <a:p>
          <a:endParaRPr lang="zh-CN" altLang="en-US"/>
        </a:p>
      </dgm:t>
    </dgm:pt>
    <dgm:pt modelId="{B4D91038-FA25-4525-930B-01126512C2CC}" type="pres">
      <dgm:prSet presAssocID="{1C60B22C-F0B2-406F-ACB0-6EA819FAE868}" presName="connTx" presStyleLbl="parChTrans1D3" presStyleIdx="0" presStyleCnt="7"/>
      <dgm:spPr/>
      <dgm:t>
        <a:bodyPr/>
        <a:lstStyle/>
        <a:p>
          <a:endParaRPr lang="zh-CN" altLang="en-US"/>
        </a:p>
      </dgm:t>
    </dgm:pt>
    <dgm:pt modelId="{D44A398F-2B16-4FCD-AD71-8B4C2952B137}" type="pres">
      <dgm:prSet presAssocID="{EA9F6CB6-7F9E-4422-AE1D-F0BC0AA47D8F}" presName="root2" presStyleCnt="0"/>
      <dgm:spPr/>
    </dgm:pt>
    <dgm:pt modelId="{67A73A4A-6FCF-484D-9527-3982A421F760}" type="pres">
      <dgm:prSet presAssocID="{EA9F6CB6-7F9E-4422-AE1D-F0BC0AA47D8F}" presName="LevelTwoTextNode" presStyleLbl="node3" presStyleIdx="0" presStyleCnt="7" custScaleX="156823">
        <dgm:presLayoutVars>
          <dgm:chPref val="3"/>
        </dgm:presLayoutVars>
      </dgm:prSet>
      <dgm:spPr/>
      <dgm:t>
        <a:bodyPr/>
        <a:lstStyle/>
        <a:p>
          <a:endParaRPr lang="zh-CN" altLang="en-US"/>
        </a:p>
      </dgm:t>
    </dgm:pt>
    <dgm:pt modelId="{35F52D49-BD49-4E71-BB87-7E515A4E9AF3}" type="pres">
      <dgm:prSet presAssocID="{EA9F6CB6-7F9E-4422-AE1D-F0BC0AA47D8F}" presName="level3hierChild" presStyleCnt="0"/>
      <dgm:spPr/>
    </dgm:pt>
    <dgm:pt modelId="{26AB2BAC-2649-43A9-8907-9E3092C3CD2D}" type="pres">
      <dgm:prSet presAssocID="{B1E4468A-FE58-445D-9390-2CCC472AE784}" presName="conn2-1" presStyleLbl="parChTrans1D3" presStyleIdx="1" presStyleCnt="7"/>
      <dgm:spPr/>
      <dgm:t>
        <a:bodyPr/>
        <a:lstStyle/>
        <a:p>
          <a:endParaRPr lang="zh-CN" altLang="en-US"/>
        </a:p>
      </dgm:t>
    </dgm:pt>
    <dgm:pt modelId="{EF9F64CB-90D3-43F0-93B9-3F1602A819F6}" type="pres">
      <dgm:prSet presAssocID="{B1E4468A-FE58-445D-9390-2CCC472AE784}" presName="connTx" presStyleLbl="parChTrans1D3" presStyleIdx="1" presStyleCnt="7"/>
      <dgm:spPr/>
      <dgm:t>
        <a:bodyPr/>
        <a:lstStyle/>
        <a:p>
          <a:endParaRPr lang="zh-CN" altLang="en-US"/>
        </a:p>
      </dgm:t>
    </dgm:pt>
    <dgm:pt modelId="{890CAD6B-33B3-4C3C-9B50-C170D67B8A2B}" type="pres">
      <dgm:prSet presAssocID="{2E570447-C626-4735-8A96-DC9E25E729C3}" presName="root2" presStyleCnt="0"/>
      <dgm:spPr/>
    </dgm:pt>
    <dgm:pt modelId="{7F2ADF1F-D089-42AA-9483-EE605DF83D95}" type="pres">
      <dgm:prSet presAssocID="{2E570447-C626-4735-8A96-DC9E25E729C3}" presName="LevelTwoTextNode" presStyleLbl="node3" presStyleIdx="1" presStyleCnt="7" custScaleX="158921" custLinFactNeighborY="-17006">
        <dgm:presLayoutVars>
          <dgm:chPref val="3"/>
        </dgm:presLayoutVars>
      </dgm:prSet>
      <dgm:spPr/>
      <dgm:t>
        <a:bodyPr/>
        <a:lstStyle/>
        <a:p>
          <a:endParaRPr lang="zh-CN" altLang="en-US"/>
        </a:p>
      </dgm:t>
    </dgm:pt>
    <dgm:pt modelId="{E4A405AA-59D4-45BF-829A-F47E3209E39B}" type="pres">
      <dgm:prSet presAssocID="{2E570447-C626-4735-8A96-DC9E25E729C3}" presName="level3hierChild" presStyleCnt="0"/>
      <dgm:spPr/>
    </dgm:pt>
    <dgm:pt modelId="{BD863775-C977-48A7-B6E1-05E886652BE1}" type="pres">
      <dgm:prSet presAssocID="{E7A92B89-1247-4207-8D5C-2ABE18FA0FD8}" presName="conn2-1" presStyleLbl="parChTrans1D2" presStyleIdx="1" presStyleCnt="2"/>
      <dgm:spPr/>
      <dgm:t>
        <a:bodyPr/>
        <a:lstStyle/>
        <a:p>
          <a:endParaRPr lang="zh-CN" altLang="en-US"/>
        </a:p>
      </dgm:t>
    </dgm:pt>
    <dgm:pt modelId="{F9913D4B-7D39-47CA-B375-6E5C18C50D20}" type="pres">
      <dgm:prSet presAssocID="{E7A92B89-1247-4207-8D5C-2ABE18FA0FD8}" presName="connTx" presStyleLbl="parChTrans1D2" presStyleIdx="1" presStyleCnt="2"/>
      <dgm:spPr/>
      <dgm:t>
        <a:bodyPr/>
        <a:lstStyle/>
        <a:p>
          <a:endParaRPr lang="zh-CN" altLang="en-US"/>
        </a:p>
      </dgm:t>
    </dgm:pt>
    <dgm:pt modelId="{60BF8D81-A001-45A7-9E76-8D8334CE19E6}" type="pres">
      <dgm:prSet presAssocID="{3622FB13-0FEE-42CD-A006-48751CC3CE62}" presName="root2" presStyleCnt="0"/>
      <dgm:spPr/>
    </dgm:pt>
    <dgm:pt modelId="{8D4DD315-06DF-459A-90C8-DC444CE8B7B2}" type="pres">
      <dgm:prSet presAssocID="{3622FB13-0FEE-42CD-A006-48751CC3CE62}" presName="LevelTwoTextNode" presStyleLbl="node2" presStyleIdx="1" presStyleCnt="2">
        <dgm:presLayoutVars>
          <dgm:chPref val="3"/>
        </dgm:presLayoutVars>
      </dgm:prSet>
      <dgm:spPr/>
      <dgm:t>
        <a:bodyPr/>
        <a:lstStyle/>
        <a:p>
          <a:endParaRPr lang="zh-CN" altLang="en-US"/>
        </a:p>
      </dgm:t>
    </dgm:pt>
    <dgm:pt modelId="{3747A3A4-7955-4150-83A2-F674AAF1A04B}" type="pres">
      <dgm:prSet presAssocID="{3622FB13-0FEE-42CD-A006-48751CC3CE62}" presName="level3hierChild" presStyleCnt="0"/>
      <dgm:spPr/>
    </dgm:pt>
    <dgm:pt modelId="{8A2689B7-EBFA-431C-B707-3952E431BD04}" type="pres">
      <dgm:prSet presAssocID="{10E54CE4-9125-417A-91E1-DA2D77C7E2D9}" presName="conn2-1" presStyleLbl="parChTrans1D3" presStyleIdx="2" presStyleCnt="7"/>
      <dgm:spPr/>
      <dgm:t>
        <a:bodyPr/>
        <a:lstStyle/>
        <a:p>
          <a:endParaRPr lang="zh-CN" altLang="en-US"/>
        </a:p>
      </dgm:t>
    </dgm:pt>
    <dgm:pt modelId="{5C9E8F85-A49A-4C71-8C32-F668266C862B}" type="pres">
      <dgm:prSet presAssocID="{10E54CE4-9125-417A-91E1-DA2D77C7E2D9}" presName="connTx" presStyleLbl="parChTrans1D3" presStyleIdx="2" presStyleCnt="7"/>
      <dgm:spPr/>
      <dgm:t>
        <a:bodyPr/>
        <a:lstStyle/>
        <a:p>
          <a:endParaRPr lang="zh-CN" altLang="en-US"/>
        </a:p>
      </dgm:t>
    </dgm:pt>
    <dgm:pt modelId="{D04135B7-BCAF-494B-8340-F1AFE6F964E4}" type="pres">
      <dgm:prSet presAssocID="{B8A8F852-C802-4A7D-80F2-3BD0AD999C82}" presName="root2" presStyleCnt="0"/>
      <dgm:spPr/>
    </dgm:pt>
    <dgm:pt modelId="{3C3E118E-1566-4008-B1D4-B57823438CDC}" type="pres">
      <dgm:prSet presAssocID="{B8A8F852-C802-4A7D-80F2-3BD0AD999C82}" presName="LevelTwoTextNode" presStyleLbl="node3" presStyleIdx="2" presStyleCnt="7" custScaleX="277213">
        <dgm:presLayoutVars>
          <dgm:chPref val="3"/>
        </dgm:presLayoutVars>
      </dgm:prSet>
      <dgm:spPr/>
      <dgm:t>
        <a:bodyPr/>
        <a:lstStyle/>
        <a:p>
          <a:endParaRPr lang="zh-CN" altLang="en-US"/>
        </a:p>
      </dgm:t>
    </dgm:pt>
    <dgm:pt modelId="{206F924E-CE9C-47F8-B607-500153E74E09}" type="pres">
      <dgm:prSet presAssocID="{B8A8F852-C802-4A7D-80F2-3BD0AD999C82}" presName="level3hierChild" presStyleCnt="0"/>
      <dgm:spPr/>
    </dgm:pt>
    <dgm:pt modelId="{6BFE7618-07A9-4A29-A53B-F395C23E95C5}" type="pres">
      <dgm:prSet presAssocID="{1E0BD5BE-C21B-4984-90F0-47A324D4C225}" presName="conn2-1" presStyleLbl="parChTrans1D3" presStyleIdx="3" presStyleCnt="7"/>
      <dgm:spPr/>
      <dgm:t>
        <a:bodyPr/>
        <a:lstStyle/>
        <a:p>
          <a:endParaRPr lang="zh-CN" altLang="en-US"/>
        </a:p>
      </dgm:t>
    </dgm:pt>
    <dgm:pt modelId="{5F313DB0-10A5-4886-8465-C77B5778FF64}" type="pres">
      <dgm:prSet presAssocID="{1E0BD5BE-C21B-4984-90F0-47A324D4C225}" presName="connTx" presStyleLbl="parChTrans1D3" presStyleIdx="3" presStyleCnt="7"/>
      <dgm:spPr/>
      <dgm:t>
        <a:bodyPr/>
        <a:lstStyle/>
        <a:p>
          <a:endParaRPr lang="zh-CN" altLang="en-US"/>
        </a:p>
      </dgm:t>
    </dgm:pt>
    <dgm:pt modelId="{3CCF7D91-6A95-4331-A974-7689F73419E2}" type="pres">
      <dgm:prSet presAssocID="{D9611ECF-76F3-4F46-8420-B67D19BD57E5}" presName="root2" presStyleCnt="0"/>
      <dgm:spPr/>
    </dgm:pt>
    <dgm:pt modelId="{1F904677-7CCE-4509-AE93-1B07C846E33B}" type="pres">
      <dgm:prSet presAssocID="{D9611ECF-76F3-4F46-8420-B67D19BD57E5}" presName="LevelTwoTextNode" presStyleLbl="node3" presStyleIdx="3" presStyleCnt="7" custScaleX="286698">
        <dgm:presLayoutVars>
          <dgm:chPref val="3"/>
        </dgm:presLayoutVars>
      </dgm:prSet>
      <dgm:spPr/>
      <dgm:t>
        <a:bodyPr/>
        <a:lstStyle/>
        <a:p>
          <a:endParaRPr lang="zh-CN" altLang="en-US"/>
        </a:p>
      </dgm:t>
    </dgm:pt>
    <dgm:pt modelId="{725C264A-1A74-4A5D-81E6-056FEA8EFCF6}" type="pres">
      <dgm:prSet presAssocID="{D9611ECF-76F3-4F46-8420-B67D19BD57E5}" presName="level3hierChild" presStyleCnt="0"/>
      <dgm:spPr/>
    </dgm:pt>
    <dgm:pt modelId="{BA8FED4F-9E37-4BF0-B6F9-06A7459A778B}" type="pres">
      <dgm:prSet presAssocID="{3988845F-6F43-439B-92FC-EC154AEC72FF}" presName="conn2-1" presStyleLbl="parChTrans1D3" presStyleIdx="4" presStyleCnt="7"/>
      <dgm:spPr/>
      <dgm:t>
        <a:bodyPr/>
        <a:lstStyle/>
        <a:p>
          <a:endParaRPr lang="zh-CN" altLang="en-US"/>
        </a:p>
      </dgm:t>
    </dgm:pt>
    <dgm:pt modelId="{202B23C0-C2C3-4B7F-81D7-E05F2FACEBBE}" type="pres">
      <dgm:prSet presAssocID="{3988845F-6F43-439B-92FC-EC154AEC72FF}" presName="connTx" presStyleLbl="parChTrans1D3" presStyleIdx="4" presStyleCnt="7"/>
      <dgm:spPr/>
      <dgm:t>
        <a:bodyPr/>
        <a:lstStyle/>
        <a:p>
          <a:endParaRPr lang="zh-CN" altLang="en-US"/>
        </a:p>
      </dgm:t>
    </dgm:pt>
    <dgm:pt modelId="{5E380F4E-2297-4685-A17B-436611BF0410}" type="pres">
      <dgm:prSet presAssocID="{102DEA11-FFDA-40BE-84C4-3F415276D514}" presName="root2" presStyleCnt="0"/>
      <dgm:spPr/>
    </dgm:pt>
    <dgm:pt modelId="{61145271-2AB6-4DDF-BE8F-938E246DC3FD}" type="pres">
      <dgm:prSet presAssocID="{102DEA11-FFDA-40BE-84C4-3F415276D514}" presName="LevelTwoTextNode" presStyleLbl="node3" presStyleIdx="4" presStyleCnt="7" custScaleX="290894">
        <dgm:presLayoutVars>
          <dgm:chPref val="3"/>
        </dgm:presLayoutVars>
      </dgm:prSet>
      <dgm:spPr/>
      <dgm:t>
        <a:bodyPr/>
        <a:lstStyle/>
        <a:p>
          <a:endParaRPr lang="zh-CN" altLang="en-US"/>
        </a:p>
      </dgm:t>
    </dgm:pt>
    <dgm:pt modelId="{30053F29-29BB-42AE-BA6E-02BF16275E01}" type="pres">
      <dgm:prSet presAssocID="{102DEA11-FFDA-40BE-84C4-3F415276D514}" presName="level3hierChild" presStyleCnt="0"/>
      <dgm:spPr/>
    </dgm:pt>
    <dgm:pt modelId="{CEA3C11E-9F46-4267-B6DA-5391B77B3C32}" type="pres">
      <dgm:prSet presAssocID="{551F6B62-A493-4899-B684-3C2F97C058A6}" presName="conn2-1" presStyleLbl="parChTrans1D3" presStyleIdx="5" presStyleCnt="7"/>
      <dgm:spPr/>
      <dgm:t>
        <a:bodyPr/>
        <a:lstStyle/>
        <a:p>
          <a:endParaRPr lang="zh-CN" altLang="en-US"/>
        </a:p>
      </dgm:t>
    </dgm:pt>
    <dgm:pt modelId="{206B3E2A-F188-4C86-9D41-B838FD82C31A}" type="pres">
      <dgm:prSet presAssocID="{551F6B62-A493-4899-B684-3C2F97C058A6}" presName="connTx" presStyleLbl="parChTrans1D3" presStyleIdx="5" presStyleCnt="7"/>
      <dgm:spPr/>
      <dgm:t>
        <a:bodyPr/>
        <a:lstStyle/>
        <a:p>
          <a:endParaRPr lang="zh-CN" altLang="en-US"/>
        </a:p>
      </dgm:t>
    </dgm:pt>
    <dgm:pt modelId="{D6C5B810-25DF-4A36-B5C0-4AE7AA073BB4}" type="pres">
      <dgm:prSet presAssocID="{EAED2C89-83DF-4E24-BE57-767C7C595AC4}" presName="root2" presStyleCnt="0"/>
      <dgm:spPr/>
    </dgm:pt>
    <dgm:pt modelId="{C638E6E5-9AF5-44E1-AE4D-3D3D90D31D5D}" type="pres">
      <dgm:prSet presAssocID="{EAED2C89-83DF-4E24-BE57-767C7C595AC4}" presName="LevelTwoTextNode" presStyleLbl="node3" presStyleIdx="5" presStyleCnt="7" custScaleX="288796">
        <dgm:presLayoutVars>
          <dgm:chPref val="3"/>
        </dgm:presLayoutVars>
      </dgm:prSet>
      <dgm:spPr/>
      <dgm:t>
        <a:bodyPr/>
        <a:lstStyle/>
        <a:p>
          <a:endParaRPr lang="zh-CN" altLang="en-US"/>
        </a:p>
      </dgm:t>
    </dgm:pt>
    <dgm:pt modelId="{65DAA1A5-B44C-42A5-AF67-BEDCFAB9C43C}" type="pres">
      <dgm:prSet presAssocID="{EAED2C89-83DF-4E24-BE57-767C7C595AC4}" presName="level3hierChild" presStyleCnt="0"/>
      <dgm:spPr/>
    </dgm:pt>
    <dgm:pt modelId="{591D8C89-65D4-49A9-BBC0-35C8D0657899}" type="pres">
      <dgm:prSet presAssocID="{D1BBCB58-A01B-4D21-A883-F02B146D970A}" presName="conn2-1" presStyleLbl="parChTrans1D3" presStyleIdx="6" presStyleCnt="7"/>
      <dgm:spPr/>
      <dgm:t>
        <a:bodyPr/>
        <a:lstStyle/>
        <a:p>
          <a:endParaRPr lang="zh-CN" altLang="en-US"/>
        </a:p>
      </dgm:t>
    </dgm:pt>
    <dgm:pt modelId="{7888C3B0-3066-4FBE-AD65-54AB7F89EADE}" type="pres">
      <dgm:prSet presAssocID="{D1BBCB58-A01B-4D21-A883-F02B146D970A}" presName="connTx" presStyleLbl="parChTrans1D3" presStyleIdx="6" presStyleCnt="7"/>
      <dgm:spPr/>
      <dgm:t>
        <a:bodyPr/>
        <a:lstStyle/>
        <a:p>
          <a:endParaRPr lang="zh-CN" altLang="en-US"/>
        </a:p>
      </dgm:t>
    </dgm:pt>
    <dgm:pt modelId="{9246E56C-3DA9-48EE-81CF-2B0EFEFEB263}" type="pres">
      <dgm:prSet presAssocID="{07C95C6B-41FB-4FE1-AB2F-A9EBA88287EF}" presName="root2" presStyleCnt="0"/>
      <dgm:spPr/>
    </dgm:pt>
    <dgm:pt modelId="{4B2B5916-DF79-438A-A6D2-1A42B42383F9}" type="pres">
      <dgm:prSet presAssocID="{07C95C6B-41FB-4FE1-AB2F-A9EBA88287EF}" presName="LevelTwoTextNode" presStyleLbl="node3" presStyleIdx="6" presStyleCnt="7" custScaleX="290894">
        <dgm:presLayoutVars>
          <dgm:chPref val="3"/>
        </dgm:presLayoutVars>
      </dgm:prSet>
      <dgm:spPr/>
      <dgm:t>
        <a:bodyPr/>
        <a:lstStyle/>
        <a:p>
          <a:endParaRPr lang="zh-CN" altLang="en-US"/>
        </a:p>
      </dgm:t>
    </dgm:pt>
    <dgm:pt modelId="{1B7CFE7C-E0E2-4ADA-B113-8195BAB31D18}" type="pres">
      <dgm:prSet presAssocID="{07C95C6B-41FB-4FE1-AB2F-A9EBA88287EF}" presName="level3hierChild" presStyleCnt="0"/>
      <dgm:spPr/>
    </dgm:pt>
  </dgm:ptLst>
  <dgm:cxnLst>
    <dgm:cxn modelId="{5EBBBB07-B224-49CD-AFD6-39159E09FABE}" type="presOf" srcId="{07C95C6B-41FB-4FE1-AB2F-A9EBA88287EF}" destId="{4B2B5916-DF79-438A-A6D2-1A42B42383F9}" srcOrd="0" destOrd="0" presId="urn:microsoft.com/office/officeart/2005/8/layout/hierarchy2"/>
    <dgm:cxn modelId="{A56C8B79-8341-4EE4-A6D2-03F31959A926}" type="presOf" srcId="{EA9F6CB6-7F9E-4422-AE1D-F0BC0AA47D8F}" destId="{67A73A4A-6FCF-484D-9527-3982A421F760}" srcOrd="0" destOrd="0" presId="urn:microsoft.com/office/officeart/2005/8/layout/hierarchy2"/>
    <dgm:cxn modelId="{888D59B8-8F2C-46A7-A771-E3A80487D8B5}" type="presOf" srcId="{EAED2C89-83DF-4E24-BE57-767C7C595AC4}" destId="{C638E6E5-9AF5-44E1-AE4D-3D3D90D31D5D}" srcOrd="0" destOrd="0" presId="urn:microsoft.com/office/officeart/2005/8/layout/hierarchy2"/>
    <dgm:cxn modelId="{CC4F4DAC-31FA-4959-8DF2-340E2D3A2457}" type="presOf" srcId="{1C60B22C-F0B2-406F-ACB0-6EA819FAE868}" destId="{ACAAF9B4-A1AD-4338-B1C6-2AAD38723453}" srcOrd="0" destOrd="0" presId="urn:microsoft.com/office/officeart/2005/8/layout/hierarchy2"/>
    <dgm:cxn modelId="{9244379D-7BD0-453A-8A31-21EAF1459FC3}" type="presOf" srcId="{D1BBCB58-A01B-4D21-A883-F02B146D970A}" destId="{591D8C89-65D4-49A9-BBC0-35C8D0657899}" srcOrd="0" destOrd="0" presId="urn:microsoft.com/office/officeart/2005/8/layout/hierarchy2"/>
    <dgm:cxn modelId="{2A373A2F-7E2C-4417-8DCD-1E2804B3C7C0}" type="presOf" srcId="{10E54CE4-9125-417A-91E1-DA2D77C7E2D9}" destId="{8A2689B7-EBFA-431C-B707-3952E431BD04}" srcOrd="0" destOrd="0" presId="urn:microsoft.com/office/officeart/2005/8/layout/hierarchy2"/>
    <dgm:cxn modelId="{BC7FA887-B5DA-4593-AFAC-24FCC293D9DA}" type="presOf" srcId="{102DEA11-FFDA-40BE-84C4-3F415276D514}" destId="{61145271-2AB6-4DDF-BE8F-938E246DC3FD}" srcOrd="0" destOrd="0" presId="urn:microsoft.com/office/officeart/2005/8/layout/hierarchy2"/>
    <dgm:cxn modelId="{1EF72592-0F9E-4791-86EE-86AB385EEA55}" type="presOf" srcId="{1E0BD5BE-C21B-4984-90F0-47A324D4C225}" destId="{6BFE7618-07A9-4A29-A53B-F395C23E95C5}" srcOrd="0" destOrd="0" presId="urn:microsoft.com/office/officeart/2005/8/layout/hierarchy2"/>
    <dgm:cxn modelId="{89A0AD1F-9D4F-4088-B8A2-747B10226A28}" srcId="{3622FB13-0FEE-42CD-A006-48751CC3CE62}" destId="{D9611ECF-76F3-4F46-8420-B67D19BD57E5}" srcOrd="1" destOrd="0" parTransId="{1E0BD5BE-C21B-4984-90F0-47A324D4C225}" sibTransId="{12551D61-0EEC-4D9F-96DC-3782B291235C}"/>
    <dgm:cxn modelId="{38293036-9534-4CEA-BE45-8804D58DA281}" type="presOf" srcId="{551F6B62-A493-4899-B684-3C2F97C058A6}" destId="{206B3E2A-F188-4C86-9D41-B838FD82C31A}" srcOrd="1" destOrd="0" presId="urn:microsoft.com/office/officeart/2005/8/layout/hierarchy2"/>
    <dgm:cxn modelId="{304DA52A-99AC-426A-8F50-9A92D1BD522E}" type="presOf" srcId="{AE9F1297-28A1-403F-858F-E8C7519BAC8F}" destId="{0F265933-1E90-45D1-9047-AF807B3E5A2E}" srcOrd="1" destOrd="0" presId="urn:microsoft.com/office/officeart/2005/8/layout/hierarchy2"/>
    <dgm:cxn modelId="{027CB657-3AC6-4BBA-836B-1D82678F1FEB}" type="presOf" srcId="{1E0BD5BE-C21B-4984-90F0-47A324D4C225}" destId="{5F313DB0-10A5-4886-8465-C77B5778FF64}" srcOrd="1" destOrd="0" presId="urn:microsoft.com/office/officeart/2005/8/layout/hierarchy2"/>
    <dgm:cxn modelId="{862FB1CD-1D71-4CAF-A263-06EB2DC38737}" type="presOf" srcId="{3988845F-6F43-439B-92FC-EC154AEC72FF}" destId="{202B23C0-C2C3-4B7F-81D7-E05F2FACEBBE}" srcOrd="1" destOrd="0" presId="urn:microsoft.com/office/officeart/2005/8/layout/hierarchy2"/>
    <dgm:cxn modelId="{E1AAA244-A375-47E2-B6CA-3CA63E4CC071}" type="presOf" srcId="{E7A92B89-1247-4207-8D5C-2ABE18FA0FD8}" destId="{F9913D4B-7D39-47CA-B375-6E5C18C50D20}" srcOrd="1" destOrd="0" presId="urn:microsoft.com/office/officeart/2005/8/layout/hierarchy2"/>
    <dgm:cxn modelId="{8A7E8941-FA93-4D01-ACA3-59869C8E02E8}" srcId="{3622FB13-0FEE-42CD-A006-48751CC3CE62}" destId="{102DEA11-FFDA-40BE-84C4-3F415276D514}" srcOrd="2" destOrd="0" parTransId="{3988845F-6F43-439B-92FC-EC154AEC72FF}" sibTransId="{73898A2A-AEFB-4D2F-955A-03B847101E12}"/>
    <dgm:cxn modelId="{4BBF9870-D111-443C-943A-9CF34A3D9F63}" type="presOf" srcId="{B1E4468A-FE58-445D-9390-2CCC472AE784}" destId="{EF9F64CB-90D3-43F0-93B9-3F1602A819F6}" srcOrd="1" destOrd="0" presId="urn:microsoft.com/office/officeart/2005/8/layout/hierarchy2"/>
    <dgm:cxn modelId="{FEE7A278-8FC2-4685-A570-BAF1EE9BFFFE}" type="presOf" srcId="{B8A8F852-C802-4A7D-80F2-3BD0AD999C82}" destId="{3C3E118E-1566-4008-B1D4-B57823438CDC}" srcOrd="0" destOrd="0" presId="urn:microsoft.com/office/officeart/2005/8/layout/hierarchy2"/>
    <dgm:cxn modelId="{2A499A1A-EB65-45C0-8D0D-947091E42C63}" type="presOf" srcId="{3622FB13-0FEE-42CD-A006-48751CC3CE62}" destId="{8D4DD315-06DF-459A-90C8-DC444CE8B7B2}" srcOrd="0" destOrd="0" presId="urn:microsoft.com/office/officeart/2005/8/layout/hierarchy2"/>
    <dgm:cxn modelId="{A416DB26-5676-41BF-8800-A128B82320FB}" type="presOf" srcId="{B1E4468A-FE58-445D-9390-2CCC472AE784}" destId="{26AB2BAC-2649-43A9-8907-9E3092C3CD2D}" srcOrd="0" destOrd="0" presId="urn:microsoft.com/office/officeart/2005/8/layout/hierarchy2"/>
    <dgm:cxn modelId="{AFAFA472-4572-4D6A-B5F8-D8724BBC726B}" srcId="{371F9A2B-2CC8-4373-BCCC-72A6A5C8B80C}" destId="{EA9F6CB6-7F9E-4422-AE1D-F0BC0AA47D8F}" srcOrd="0" destOrd="0" parTransId="{1C60B22C-F0B2-406F-ACB0-6EA819FAE868}" sibTransId="{43C21757-FBB5-4561-AFC2-343299D2AE6F}"/>
    <dgm:cxn modelId="{398CDB72-7D04-4EAB-A944-DEC260897DE6}" type="presOf" srcId="{AE9F1297-28A1-403F-858F-E8C7519BAC8F}" destId="{1651834D-4A75-4918-92AA-C90D8E81FC3F}" srcOrd="0" destOrd="0" presId="urn:microsoft.com/office/officeart/2005/8/layout/hierarchy2"/>
    <dgm:cxn modelId="{632487F9-24AF-4F8B-853D-87ADB350084C}" type="presOf" srcId="{D9611ECF-76F3-4F46-8420-B67D19BD57E5}" destId="{1F904677-7CCE-4509-AE93-1B07C846E33B}" srcOrd="0" destOrd="0" presId="urn:microsoft.com/office/officeart/2005/8/layout/hierarchy2"/>
    <dgm:cxn modelId="{A22B55B1-AD3A-453A-9655-5497AC940359}" type="presOf" srcId="{D1BBCB58-A01B-4D21-A883-F02B146D970A}" destId="{7888C3B0-3066-4FBE-AD65-54AB7F89EADE}" srcOrd="1" destOrd="0" presId="urn:microsoft.com/office/officeart/2005/8/layout/hierarchy2"/>
    <dgm:cxn modelId="{6DFE8A77-3BDE-44A3-B172-3393C65CD1B4}" srcId="{371F9A2B-2CC8-4373-BCCC-72A6A5C8B80C}" destId="{2E570447-C626-4735-8A96-DC9E25E729C3}" srcOrd="1" destOrd="0" parTransId="{B1E4468A-FE58-445D-9390-2CCC472AE784}" sibTransId="{7E685583-3CED-4124-A43E-15DF29998150}"/>
    <dgm:cxn modelId="{91E88509-D8F0-4AC9-970A-23C9799E383F}" srcId="{E4C2BA47-AC0E-4AB0-8BCF-C803DC074925}" destId="{63B1C510-FB6D-4DC8-95E7-A4CD510DB168}" srcOrd="0" destOrd="0" parTransId="{6E23A033-B219-4320-A857-30988FDF33D0}" sibTransId="{4221540D-0143-4286-B859-ED6B1247EB32}"/>
    <dgm:cxn modelId="{A7FDF347-9EB8-42A8-82A0-5872A8311ECE}" srcId="{63B1C510-FB6D-4DC8-95E7-A4CD510DB168}" destId="{3622FB13-0FEE-42CD-A006-48751CC3CE62}" srcOrd="1" destOrd="0" parTransId="{E7A92B89-1247-4207-8D5C-2ABE18FA0FD8}" sibTransId="{45331058-3F66-40A3-81DF-19E368AAC092}"/>
    <dgm:cxn modelId="{0F043EEF-BFAC-4236-BD4C-9BACEE82FA27}" type="presOf" srcId="{3988845F-6F43-439B-92FC-EC154AEC72FF}" destId="{BA8FED4F-9E37-4BF0-B6F9-06A7459A778B}" srcOrd="0" destOrd="0" presId="urn:microsoft.com/office/officeart/2005/8/layout/hierarchy2"/>
    <dgm:cxn modelId="{38A12C7E-CDDE-41A1-90DE-641C6E00D55F}" srcId="{3622FB13-0FEE-42CD-A006-48751CC3CE62}" destId="{07C95C6B-41FB-4FE1-AB2F-A9EBA88287EF}" srcOrd="4" destOrd="0" parTransId="{D1BBCB58-A01B-4D21-A883-F02B146D970A}" sibTransId="{3B92DA56-7DFD-4C22-8FB7-B0CEDE6326BF}"/>
    <dgm:cxn modelId="{F93A5EFB-BD07-46E7-8A9E-5E79D4B52C3B}" type="presOf" srcId="{1C60B22C-F0B2-406F-ACB0-6EA819FAE868}" destId="{B4D91038-FA25-4525-930B-01126512C2CC}" srcOrd="1" destOrd="0" presId="urn:microsoft.com/office/officeart/2005/8/layout/hierarchy2"/>
    <dgm:cxn modelId="{5050F130-E7E0-4458-A67D-A71DC8825896}" type="presOf" srcId="{2E570447-C626-4735-8A96-DC9E25E729C3}" destId="{7F2ADF1F-D089-42AA-9483-EE605DF83D95}" srcOrd="0" destOrd="0" presId="urn:microsoft.com/office/officeart/2005/8/layout/hierarchy2"/>
    <dgm:cxn modelId="{7A0F303F-120F-4E5F-A137-889783EF8FC5}" type="presOf" srcId="{371F9A2B-2CC8-4373-BCCC-72A6A5C8B80C}" destId="{35A40ED0-AF07-470E-9E94-C17DB15C038E}" srcOrd="0" destOrd="0" presId="urn:microsoft.com/office/officeart/2005/8/layout/hierarchy2"/>
    <dgm:cxn modelId="{78EAC107-F63B-43EB-A1B4-A1147AAB7ABD}" srcId="{3622FB13-0FEE-42CD-A006-48751CC3CE62}" destId="{B8A8F852-C802-4A7D-80F2-3BD0AD999C82}" srcOrd="0" destOrd="0" parTransId="{10E54CE4-9125-417A-91E1-DA2D77C7E2D9}" sibTransId="{F1600940-353D-4EA3-A2E1-D3AF3CF9BA7B}"/>
    <dgm:cxn modelId="{FF06B7F7-D931-4F9A-A3F6-1ABE0EC78848}" type="presOf" srcId="{10E54CE4-9125-417A-91E1-DA2D77C7E2D9}" destId="{5C9E8F85-A49A-4C71-8C32-F668266C862B}" srcOrd="1" destOrd="0" presId="urn:microsoft.com/office/officeart/2005/8/layout/hierarchy2"/>
    <dgm:cxn modelId="{1315995A-16FF-4065-BF97-5F6561774338}" srcId="{3622FB13-0FEE-42CD-A006-48751CC3CE62}" destId="{EAED2C89-83DF-4E24-BE57-767C7C595AC4}" srcOrd="3" destOrd="0" parTransId="{551F6B62-A493-4899-B684-3C2F97C058A6}" sibTransId="{51B8D665-D52E-4965-9E7C-E2F4A2337EB6}"/>
    <dgm:cxn modelId="{FAD16EFF-B13B-4296-A839-E77DF6FE6369}" type="presOf" srcId="{63B1C510-FB6D-4DC8-95E7-A4CD510DB168}" destId="{57595B6A-569B-4155-A5C2-A1718197A8B9}" srcOrd="0" destOrd="0" presId="urn:microsoft.com/office/officeart/2005/8/layout/hierarchy2"/>
    <dgm:cxn modelId="{75D664AB-757C-490D-B235-A132D8825446}" type="presOf" srcId="{E7A92B89-1247-4207-8D5C-2ABE18FA0FD8}" destId="{BD863775-C977-48A7-B6E1-05E886652BE1}" srcOrd="0" destOrd="0" presId="urn:microsoft.com/office/officeart/2005/8/layout/hierarchy2"/>
    <dgm:cxn modelId="{5835FB35-7C25-463C-8813-D0FA7580E295}" type="presOf" srcId="{551F6B62-A493-4899-B684-3C2F97C058A6}" destId="{CEA3C11E-9F46-4267-B6DA-5391B77B3C32}" srcOrd="0" destOrd="0" presId="urn:microsoft.com/office/officeart/2005/8/layout/hierarchy2"/>
    <dgm:cxn modelId="{5E384357-6BDB-44D6-AC88-B879A0D0EEC4}" srcId="{63B1C510-FB6D-4DC8-95E7-A4CD510DB168}" destId="{371F9A2B-2CC8-4373-BCCC-72A6A5C8B80C}" srcOrd="0" destOrd="0" parTransId="{AE9F1297-28A1-403F-858F-E8C7519BAC8F}" sibTransId="{17C2868B-EFCB-4093-BB61-7F6C323470EE}"/>
    <dgm:cxn modelId="{97E424D2-C9C8-40DB-A83C-D4F35D33B8BF}" type="presOf" srcId="{E4C2BA47-AC0E-4AB0-8BCF-C803DC074925}" destId="{631832DD-A654-48B0-ABF7-B588113C4E0F}" srcOrd="0" destOrd="0" presId="urn:microsoft.com/office/officeart/2005/8/layout/hierarchy2"/>
    <dgm:cxn modelId="{851DECC0-04AD-4167-8D65-1042E470997E}" type="presParOf" srcId="{631832DD-A654-48B0-ABF7-B588113C4E0F}" destId="{39CB87E6-132F-43E8-A121-20AF24A8418A}" srcOrd="0" destOrd="0" presId="urn:microsoft.com/office/officeart/2005/8/layout/hierarchy2"/>
    <dgm:cxn modelId="{9DA5004D-A1DF-47F3-91E7-C8221ADD5B22}" type="presParOf" srcId="{39CB87E6-132F-43E8-A121-20AF24A8418A}" destId="{57595B6A-569B-4155-A5C2-A1718197A8B9}" srcOrd="0" destOrd="0" presId="urn:microsoft.com/office/officeart/2005/8/layout/hierarchy2"/>
    <dgm:cxn modelId="{82226578-2BDF-4340-BDE2-532CD79F5CF3}" type="presParOf" srcId="{39CB87E6-132F-43E8-A121-20AF24A8418A}" destId="{70E60D57-2826-47B7-9001-E852F593805C}" srcOrd="1" destOrd="0" presId="urn:microsoft.com/office/officeart/2005/8/layout/hierarchy2"/>
    <dgm:cxn modelId="{06C9E664-EEA1-42F1-9A38-892FC2E07F45}" type="presParOf" srcId="{70E60D57-2826-47B7-9001-E852F593805C}" destId="{1651834D-4A75-4918-92AA-C90D8E81FC3F}" srcOrd="0" destOrd="0" presId="urn:microsoft.com/office/officeart/2005/8/layout/hierarchy2"/>
    <dgm:cxn modelId="{A2B1ED1B-390A-4776-8A71-F1005EA235F2}" type="presParOf" srcId="{1651834D-4A75-4918-92AA-C90D8E81FC3F}" destId="{0F265933-1E90-45D1-9047-AF807B3E5A2E}" srcOrd="0" destOrd="0" presId="urn:microsoft.com/office/officeart/2005/8/layout/hierarchy2"/>
    <dgm:cxn modelId="{62BC868A-3C45-431E-A9F0-56D54FDD6D30}" type="presParOf" srcId="{70E60D57-2826-47B7-9001-E852F593805C}" destId="{7D9013E0-A2F1-4706-A1C2-969B75863A3C}" srcOrd="1" destOrd="0" presId="urn:microsoft.com/office/officeart/2005/8/layout/hierarchy2"/>
    <dgm:cxn modelId="{DA150F13-CE52-4994-AC3A-D6857CE74391}" type="presParOf" srcId="{7D9013E0-A2F1-4706-A1C2-969B75863A3C}" destId="{35A40ED0-AF07-470E-9E94-C17DB15C038E}" srcOrd="0" destOrd="0" presId="urn:microsoft.com/office/officeart/2005/8/layout/hierarchy2"/>
    <dgm:cxn modelId="{E20073E6-171C-43FF-BCEA-48AD1A6FF38B}" type="presParOf" srcId="{7D9013E0-A2F1-4706-A1C2-969B75863A3C}" destId="{E173302C-BD92-4E6F-8072-75DBD1D79BCE}" srcOrd="1" destOrd="0" presId="urn:microsoft.com/office/officeart/2005/8/layout/hierarchy2"/>
    <dgm:cxn modelId="{75C7F754-4B91-4FA2-8131-F47CB154D537}" type="presParOf" srcId="{E173302C-BD92-4E6F-8072-75DBD1D79BCE}" destId="{ACAAF9B4-A1AD-4338-B1C6-2AAD38723453}" srcOrd="0" destOrd="0" presId="urn:microsoft.com/office/officeart/2005/8/layout/hierarchy2"/>
    <dgm:cxn modelId="{46D82F07-65E9-4737-B0C0-F3BF31CD8621}" type="presParOf" srcId="{ACAAF9B4-A1AD-4338-B1C6-2AAD38723453}" destId="{B4D91038-FA25-4525-930B-01126512C2CC}" srcOrd="0" destOrd="0" presId="urn:microsoft.com/office/officeart/2005/8/layout/hierarchy2"/>
    <dgm:cxn modelId="{BFB7004C-18AD-40CF-8F9B-D9E3CF633349}" type="presParOf" srcId="{E173302C-BD92-4E6F-8072-75DBD1D79BCE}" destId="{D44A398F-2B16-4FCD-AD71-8B4C2952B137}" srcOrd="1" destOrd="0" presId="urn:microsoft.com/office/officeart/2005/8/layout/hierarchy2"/>
    <dgm:cxn modelId="{FA3769B7-F3A2-4C4B-9B56-9CB364A6994E}" type="presParOf" srcId="{D44A398F-2B16-4FCD-AD71-8B4C2952B137}" destId="{67A73A4A-6FCF-484D-9527-3982A421F760}" srcOrd="0" destOrd="0" presId="urn:microsoft.com/office/officeart/2005/8/layout/hierarchy2"/>
    <dgm:cxn modelId="{CDC6D0D3-A670-4640-A7D0-ACEC200737ED}" type="presParOf" srcId="{D44A398F-2B16-4FCD-AD71-8B4C2952B137}" destId="{35F52D49-BD49-4E71-BB87-7E515A4E9AF3}" srcOrd="1" destOrd="0" presId="urn:microsoft.com/office/officeart/2005/8/layout/hierarchy2"/>
    <dgm:cxn modelId="{4ABFEA6F-DC03-4453-BE4E-E411B3EAB254}" type="presParOf" srcId="{E173302C-BD92-4E6F-8072-75DBD1D79BCE}" destId="{26AB2BAC-2649-43A9-8907-9E3092C3CD2D}" srcOrd="2" destOrd="0" presId="urn:microsoft.com/office/officeart/2005/8/layout/hierarchy2"/>
    <dgm:cxn modelId="{BADCEB56-32FE-43B3-86BC-8397A01C0D2D}" type="presParOf" srcId="{26AB2BAC-2649-43A9-8907-9E3092C3CD2D}" destId="{EF9F64CB-90D3-43F0-93B9-3F1602A819F6}" srcOrd="0" destOrd="0" presId="urn:microsoft.com/office/officeart/2005/8/layout/hierarchy2"/>
    <dgm:cxn modelId="{7648958F-677D-4D9D-8AA8-8F452B826493}" type="presParOf" srcId="{E173302C-BD92-4E6F-8072-75DBD1D79BCE}" destId="{890CAD6B-33B3-4C3C-9B50-C170D67B8A2B}" srcOrd="3" destOrd="0" presId="urn:microsoft.com/office/officeart/2005/8/layout/hierarchy2"/>
    <dgm:cxn modelId="{B51AE320-9948-4801-A22C-17B7C096998E}" type="presParOf" srcId="{890CAD6B-33B3-4C3C-9B50-C170D67B8A2B}" destId="{7F2ADF1F-D089-42AA-9483-EE605DF83D95}" srcOrd="0" destOrd="0" presId="urn:microsoft.com/office/officeart/2005/8/layout/hierarchy2"/>
    <dgm:cxn modelId="{93C3ED89-1E8B-4DD1-A6BA-7BE199648A35}" type="presParOf" srcId="{890CAD6B-33B3-4C3C-9B50-C170D67B8A2B}" destId="{E4A405AA-59D4-45BF-829A-F47E3209E39B}" srcOrd="1" destOrd="0" presId="urn:microsoft.com/office/officeart/2005/8/layout/hierarchy2"/>
    <dgm:cxn modelId="{C8511F79-4BF2-4B8F-B74E-0D46AFEB3805}" type="presParOf" srcId="{70E60D57-2826-47B7-9001-E852F593805C}" destId="{BD863775-C977-48A7-B6E1-05E886652BE1}" srcOrd="2" destOrd="0" presId="urn:microsoft.com/office/officeart/2005/8/layout/hierarchy2"/>
    <dgm:cxn modelId="{8B191964-C5D2-4203-A61B-978943A6DF08}" type="presParOf" srcId="{BD863775-C977-48A7-B6E1-05E886652BE1}" destId="{F9913D4B-7D39-47CA-B375-6E5C18C50D20}" srcOrd="0" destOrd="0" presId="urn:microsoft.com/office/officeart/2005/8/layout/hierarchy2"/>
    <dgm:cxn modelId="{D450A316-3A65-4BA1-B1F7-43047925BB4C}" type="presParOf" srcId="{70E60D57-2826-47B7-9001-E852F593805C}" destId="{60BF8D81-A001-45A7-9E76-8D8334CE19E6}" srcOrd="3" destOrd="0" presId="urn:microsoft.com/office/officeart/2005/8/layout/hierarchy2"/>
    <dgm:cxn modelId="{41C7A224-1C79-4F79-B401-9639DB9E726B}" type="presParOf" srcId="{60BF8D81-A001-45A7-9E76-8D8334CE19E6}" destId="{8D4DD315-06DF-459A-90C8-DC444CE8B7B2}" srcOrd="0" destOrd="0" presId="urn:microsoft.com/office/officeart/2005/8/layout/hierarchy2"/>
    <dgm:cxn modelId="{B8CADD97-8916-4482-8591-6A26D36D6FCC}" type="presParOf" srcId="{60BF8D81-A001-45A7-9E76-8D8334CE19E6}" destId="{3747A3A4-7955-4150-83A2-F674AAF1A04B}" srcOrd="1" destOrd="0" presId="urn:microsoft.com/office/officeart/2005/8/layout/hierarchy2"/>
    <dgm:cxn modelId="{A03F4BC0-8458-4CBE-A3EF-9A67B29B485E}" type="presParOf" srcId="{3747A3A4-7955-4150-83A2-F674AAF1A04B}" destId="{8A2689B7-EBFA-431C-B707-3952E431BD04}" srcOrd="0" destOrd="0" presId="urn:microsoft.com/office/officeart/2005/8/layout/hierarchy2"/>
    <dgm:cxn modelId="{5318E0C6-193A-4A34-A3D7-AA6EA8BA66C0}" type="presParOf" srcId="{8A2689B7-EBFA-431C-B707-3952E431BD04}" destId="{5C9E8F85-A49A-4C71-8C32-F668266C862B}" srcOrd="0" destOrd="0" presId="urn:microsoft.com/office/officeart/2005/8/layout/hierarchy2"/>
    <dgm:cxn modelId="{B87BACE7-7939-492E-B229-A4B4A099855F}" type="presParOf" srcId="{3747A3A4-7955-4150-83A2-F674AAF1A04B}" destId="{D04135B7-BCAF-494B-8340-F1AFE6F964E4}" srcOrd="1" destOrd="0" presId="urn:microsoft.com/office/officeart/2005/8/layout/hierarchy2"/>
    <dgm:cxn modelId="{898E5626-1604-4DB7-A047-89D44A61C2BE}" type="presParOf" srcId="{D04135B7-BCAF-494B-8340-F1AFE6F964E4}" destId="{3C3E118E-1566-4008-B1D4-B57823438CDC}" srcOrd="0" destOrd="0" presId="urn:microsoft.com/office/officeart/2005/8/layout/hierarchy2"/>
    <dgm:cxn modelId="{3B6A72E5-E72A-4DC1-BD96-4D5C9D2E41BB}" type="presParOf" srcId="{D04135B7-BCAF-494B-8340-F1AFE6F964E4}" destId="{206F924E-CE9C-47F8-B607-500153E74E09}" srcOrd="1" destOrd="0" presId="urn:microsoft.com/office/officeart/2005/8/layout/hierarchy2"/>
    <dgm:cxn modelId="{3ED83280-3723-479B-B066-D8D1CA54489F}" type="presParOf" srcId="{3747A3A4-7955-4150-83A2-F674AAF1A04B}" destId="{6BFE7618-07A9-4A29-A53B-F395C23E95C5}" srcOrd="2" destOrd="0" presId="urn:microsoft.com/office/officeart/2005/8/layout/hierarchy2"/>
    <dgm:cxn modelId="{91196C62-DBFD-4E5F-8179-5E2A6A4AC9C8}" type="presParOf" srcId="{6BFE7618-07A9-4A29-A53B-F395C23E95C5}" destId="{5F313DB0-10A5-4886-8465-C77B5778FF64}" srcOrd="0" destOrd="0" presId="urn:microsoft.com/office/officeart/2005/8/layout/hierarchy2"/>
    <dgm:cxn modelId="{1160E668-840F-4EAF-924D-10C3960D9AA2}" type="presParOf" srcId="{3747A3A4-7955-4150-83A2-F674AAF1A04B}" destId="{3CCF7D91-6A95-4331-A974-7689F73419E2}" srcOrd="3" destOrd="0" presId="urn:microsoft.com/office/officeart/2005/8/layout/hierarchy2"/>
    <dgm:cxn modelId="{90E27C61-00F0-421F-9597-934F143468E1}" type="presParOf" srcId="{3CCF7D91-6A95-4331-A974-7689F73419E2}" destId="{1F904677-7CCE-4509-AE93-1B07C846E33B}" srcOrd="0" destOrd="0" presId="urn:microsoft.com/office/officeart/2005/8/layout/hierarchy2"/>
    <dgm:cxn modelId="{771E80EF-F80E-4516-865C-B1482E5EDB4F}" type="presParOf" srcId="{3CCF7D91-6A95-4331-A974-7689F73419E2}" destId="{725C264A-1A74-4A5D-81E6-056FEA8EFCF6}" srcOrd="1" destOrd="0" presId="urn:microsoft.com/office/officeart/2005/8/layout/hierarchy2"/>
    <dgm:cxn modelId="{BE105E07-EBB4-4679-8457-D9CEAFDDD7F4}" type="presParOf" srcId="{3747A3A4-7955-4150-83A2-F674AAF1A04B}" destId="{BA8FED4F-9E37-4BF0-B6F9-06A7459A778B}" srcOrd="4" destOrd="0" presId="urn:microsoft.com/office/officeart/2005/8/layout/hierarchy2"/>
    <dgm:cxn modelId="{2B35EE82-B16D-401C-BBF0-F7734940D6D9}" type="presParOf" srcId="{BA8FED4F-9E37-4BF0-B6F9-06A7459A778B}" destId="{202B23C0-C2C3-4B7F-81D7-E05F2FACEBBE}" srcOrd="0" destOrd="0" presId="urn:microsoft.com/office/officeart/2005/8/layout/hierarchy2"/>
    <dgm:cxn modelId="{6C19CF23-5CB1-424B-8F7B-4A112D32DF34}" type="presParOf" srcId="{3747A3A4-7955-4150-83A2-F674AAF1A04B}" destId="{5E380F4E-2297-4685-A17B-436611BF0410}" srcOrd="5" destOrd="0" presId="urn:microsoft.com/office/officeart/2005/8/layout/hierarchy2"/>
    <dgm:cxn modelId="{CAA36582-D013-4E65-9CFB-92A792E9B9CA}" type="presParOf" srcId="{5E380F4E-2297-4685-A17B-436611BF0410}" destId="{61145271-2AB6-4DDF-BE8F-938E246DC3FD}" srcOrd="0" destOrd="0" presId="urn:microsoft.com/office/officeart/2005/8/layout/hierarchy2"/>
    <dgm:cxn modelId="{2CB77F5E-36C7-41C9-9A77-FE2134EE5424}" type="presParOf" srcId="{5E380F4E-2297-4685-A17B-436611BF0410}" destId="{30053F29-29BB-42AE-BA6E-02BF16275E01}" srcOrd="1" destOrd="0" presId="urn:microsoft.com/office/officeart/2005/8/layout/hierarchy2"/>
    <dgm:cxn modelId="{068D998B-1FB2-4E1E-8242-09A8B07645AB}" type="presParOf" srcId="{3747A3A4-7955-4150-83A2-F674AAF1A04B}" destId="{CEA3C11E-9F46-4267-B6DA-5391B77B3C32}" srcOrd="6" destOrd="0" presId="urn:microsoft.com/office/officeart/2005/8/layout/hierarchy2"/>
    <dgm:cxn modelId="{CB5C7225-0575-405B-82B8-9082AC6CF4B8}" type="presParOf" srcId="{CEA3C11E-9F46-4267-B6DA-5391B77B3C32}" destId="{206B3E2A-F188-4C86-9D41-B838FD82C31A}" srcOrd="0" destOrd="0" presId="urn:microsoft.com/office/officeart/2005/8/layout/hierarchy2"/>
    <dgm:cxn modelId="{9AFB994F-089E-465A-8795-DEC9D4ADEEB2}" type="presParOf" srcId="{3747A3A4-7955-4150-83A2-F674AAF1A04B}" destId="{D6C5B810-25DF-4A36-B5C0-4AE7AA073BB4}" srcOrd="7" destOrd="0" presId="urn:microsoft.com/office/officeart/2005/8/layout/hierarchy2"/>
    <dgm:cxn modelId="{BB012E33-BE15-4C67-A08C-C5E36F281A07}" type="presParOf" srcId="{D6C5B810-25DF-4A36-B5C0-4AE7AA073BB4}" destId="{C638E6E5-9AF5-44E1-AE4D-3D3D90D31D5D}" srcOrd="0" destOrd="0" presId="urn:microsoft.com/office/officeart/2005/8/layout/hierarchy2"/>
    <dgm:cxn modelId="{FF9A7461-114F-4360-806C-BACDB19D3676}" type="presParOf" srcId="{D6C5B810-25DF-4A36-B5C0-4AE7AA073BB4}" destId="{65DAA1A5-B44C-42A5-AF67-BEDCFAB9C43C}" srcOrd="1" destOrd="0" presId="urn:microsoft.com/office/officeart/2005/8/layout/hierarchy2"/>
    <dgm:cxn modelId="{BB5451C9-6BDA-46C9-BAE0-474080DD5CB4}" type="presParOf" srcId="{3747A3A4-7955-4150-83A2-F674AAF1A04B}" destId="{591D8C89-65D4-49A9-BBC0-35C8D0657899}" srcOrd="8" destOrd="0" presId="urn:microsoft.com/office/officeart/2005/8/layout/hierarchy2"/>
    <dgm:cxn modelId="{33838370-CB4E-4935-990E-8678A663073B}" type="presParOf" srcId="{591D8C89-65D4-49A9-BBC0-35C8D0657899}" destId="{7888C3B0-3066-4FBE-AD65-54AB7F89EADE}" srcOrd="0" destOrd="0" presId="urn:microsoft.com/office/officeart/2005/8/layout/hierarchy2"/>
    <dgm:cxn modelId="{CA0F6DCA-3AEC-4A97-90FB-43522DA3855A}" type="presParOf" srcId="{3747A3A4-7955-4150-83A2-F674AAF1A04B}" destId="{9246E56C-3DA9-48EE-81CF-2B0EFEFEB263}" srcOrd="9" destOrd="0" presId="urn:microsoft.com/office/officeart/2005/8/layout/hierarchy2"/>
    <dgm:cxn modelId="{F44D6AED-B7D3-44F2-A022-BFBC85249D12}" type="presParOf" srcId="{9246E56C-3DA9-48EE-81CF-2B0EFEFEB263}" destId="{4B2B5916-DF79-438A-A6D2-1A42B42383F9}" srcOrd="0" destOrd="0" presId="urn:microsoft.com/office/officeart/2005/8/layout/hierarchy2"/>
    <dgm:cxn modelId="{6A1C1E42-D6E9-40B8-8F40-7916E3E14611}" type="presParOf" srcId="{9246E56C-3DA9-48EE-81CF-2B0EFEFEB263}" destId="{1B7CFE7C-E0E2-4ADA-B113-8195BAB31D18}" srcOrd="1" destOrd="0" presId="urn:microsoft.com/office/officeart/2005/8/layout/hierarchy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3231D4-A068-4931-B980-235CC349F43F}" type="doc">
      <dgm:prSet loTypeId="urn:microsoft.com/office/officeart/2005/8/layout/hierarchy2" loCatId="hierarchy" qsTypeId="urn:microsoft.com/office/officeart/2005/8/quickstyle/3d3" qsCatId="3D" csTypeId="urn:microsoft.com/office/officeart/2005/8/colors/colorful2" csCatId="colorful" phldr="1"/>
      <dgm:spPr/>
      <dgm:t>
        <a:bodyPr/>
        <a:lstStyle/>
        <a:p>
          <a:endParaRPr lang="zh-CN" altLang="en-US"/>
        </a:p>
      </dgm:t>
    </dgm:pt>
    <dgm:pt modelId="{39A55940-8FA9-474E-99F7-397E32A38295}">
      <dgm:prSet phldrT="[文本]" custT="1"/>
      <dgm:spPr/>
      <dgm:t>
        <a:bodyPr/>
        <a:lstStyle/>
        <a:p>
          <a:r>
            <a:rPr lang="zh-CN" altLang="en-US" sz="1800" b="1" smtClean="0">
              <a:effectLst>
                <a:outerShdw blurRad="38100" dist="38100" dir="2700000" algn="tl">
                  <a:srgbClr val="000000">
                    <a:alpha val="43137"/>
                  </a:srgbClr>
                </a:outerShdw>
              </a:effectLst>
              <a:latin typeface="Times New Roman" pitchFamily="18" charset="0"/>
              <a:cs typeface="Times New Roman" pitchFamily="18" charset="0"/>
            </a:rPr>
            <a:t>断裂力学</a:t>
          </a:r>
          <a:endParaRPr lang="zh-CN" altLang="en-US" sz="1800" b="1">
            <a:effectLst>
              <a:outerShdw blurRad="38100" dist="38100" dir="2700000" algn="tl">
                <a:srgbClr val="000000">
                  <a:alpha val="43137"/>
                </a:srgbClr>
              </a:outerShdw>
            </a:effectLst>
            <a:latin typeface="Times New Roman" pitchFamily="18" charset="0"/>
            <a:cs typeface="Times New Roman" pitchFamily="18" charset="0"/>
          </a:endParaRPr>
        </a:p>
      </dgm:t>
    </dgm:pt>
    <dgm:pt modelId="{D612D96B-EBD8-4578-93E5-FB84569B4510}" type="parTrans" cxnId="{F81EF43E-5D4B-4572-A348-5D4CF2332B30}">
      <dgm:prSet/>
      <dgm:spPr/>
      <dgm:t>
        <a:bodyPr/>
        <a:lstStyle/>
        <a:p>
          <a:endParaRPr lang="zh-CN" altLang="en-US">
            <a:latin typeface="Times New Roman" pitchFamily="18" charset="0"/>
            <a:cs typeface="Times New Roman" pitchFamily="18" charset="0"/>
          </a:endParaRPr>
        </a:p>
      </dgm:t>
    </dgm:pt>
    <dgm:pt modelId="{72801199-6477-448F-A439-DAC7BE1DDC87}" type="sibTrans" cxnId="{F81EF43E-5D4B-4572-A348-5D4CF2332B30}">
      <dgm:prSet/>
      <dgm:spPr/>
      <dgm:t>
        <a:bodyPr/>
        <a:lstStyle/>
        <a:p>
          <a:endParaRPr lang="zh-CN" altLang="en-US">
            <a:latin typeface="Times New Roman" pitchFamily="18" charset="0"/>
            <a:cs typeface="Times New Roman" pitchFamily="18" charset="0"/>
          </a:endParaRPr>
        </a:p>
      </dgm:t>
    </dgm:pt>
    <dgm:pt modelId="{DB06259E-CE89-4B91-BA68-686E0C0A606B}">
      <dgm:prSet phldrT="[文本]" custT="1"/>
      <dgm:spPr/>
      <dgm:t>
        <a:bodyPr/>
        <a:lstStyle/>
        <a:p>
          <a:r>
            <a:rPr lang="zh-CN" altLang="en-US" sz="1800" smtClean="0">
              <a:latin typeface="Times New Roman" pitchFamily="18" charset="0"/>
              <a:cs typeface="Times New Roman" pitchFamily="18" charset="0"/>
            </a:rPr>
            <a:t>线弹性</a:t>
          </a:r>
          <a:endParaRPr lang="zh-CN" altLang="en-US" sz="1800">
            <a:latin typeface="Times New Roman" pitchFamily="18" charset="0"/>
            <a:cs typeface="Times New Roman" pitchFamily="18" charset="0"/>
          </a:endParaRPr>
        </a:p>
      </dgm:t>
    </dgm:pt>
    <dgm:pt modelId="{ADA0727D-6C6D-4A2B-B7AB-7AA954BF5C00}" type="parTrans" cxnId="{E5DBBAB9-2D14-4AF4-8F3B-5A4A7639065F}">
      <dgm:prSet/>
      <dgm:spPr/>
      <dgm:t>
        <a:bodyPr/>
        <a:lstStyle/>
        <a:p>
          <a:endParaRPr lang="zh-CN" altLang="en-US">
            <a:latin typeface="Times New Roman" pitchFamily="18" charset="0"/>
            <a:cs typeface="Times New Roman" pitchFamily="18" charset="0"/>
          </a:endParaRPr>
        </a:p>
      </dgm:t>
    </dgm:pt>
    <dgm:pt modelId="{FF69FD82-5BE6-4ACF-B31E-258853E4C877}" type="sibTrans" cxnId="{E5DBBAB9-2D14-4AF4-8F3B-5A4A7639065F}">
      <dgm:prSet/>
      <dgm:spPr/>
      <dgm:t>
        <a:bodyPr/>
        <a:lstStyle/>
        <a:p>
          <a:endParaRPr lang="zh-CN" altLang="en-US">
            <a:latin typeface="Times New Roman" pitchFamily="18" charset="0"/>
            <a:cs typeface="Times New Roman" pitchFamily="18" charset="0"/>
          </a:endParaRPr>
        </a:p>
      </dgm:t>
    </dgm:pt>
    <dgm:pt modelId="{C793B217-083E-4980-9A46-641BC07E20EC}">
      <dgm:prSet phldrT="[文本]" custT="1"/>
      <dgm:spPr/>
      <dgm:t>
        <a:bodyPr/>
        <a:lstStyle/>
        <a:p>
          <a:r>
            <a:rPr lang="en-US" altLang="zh-CN" sz="1600" smtClean="0">
              <a:latin typeface="Times New Roman" pitchFamily="18" charset="0"/>
              <a:cs typeface="Times New Roman" pitchFamily="18" charset="0"/>
            </a:rPr>
            <a:t>Griffith</a:t>
          </a:r>
          <a:r>
            <a:rPr lang="zh-CN" altLang="zh-CN" sz="1600" smtClean="0">
              <a:latin typeface="Times New Roman" pitchFamily="18" charset="0"/>
              <a:cs typeface="Times New Roman" pitchFamily="18" charset="0"/>
            </a:rPr>
            <a:t>理论</a:t>
          </a:r>
          <a:r>
            <a:rPr lang="zh-CN" altLang="en-US" sz="1600" smtClean="0">
              <a:latin typeface="Times New Roman" pitchFamily="18" charset="0"/>
              <a:cs typeface="Times New Roman" pitchFamily="18" charset="0"/>
            </a:rPr>
            <a:t>（</a:t>
          </a:r>
          <a:r>
            <a:rPr lang="en-US" altLang="zh-CN" sz="1600" smtClean="0">
              <a:latin typeface="Times New Roman" pitchFamily="18" charset="0"/>
              <a:cs typeface="Times New Roman" pitchFamily="18" charset="0"/>
            </a:rPr>
            <a:t>Vallejo</a:t>
          </a:r>
          <a:r>
            <a:rPr lang="zh-CN" altLang="en-US" sz="1600" smtClean="0">
              <a:latin typeface="Times New Roman" pitchFamily="18" charset="0"/>
              <a:cs typeface="Times New Roman" pitchFamily="18" charset="0"/>
            </a:rPr>
            <a:t>，</a:t>
          </a:r>
          <a:r>
            <a:rPr lang="en-US" altLang="zh-CN" sz="1600" smtClean="0">
              <a:latin typeface="Times New Roman" pitchFamily="18" charset="0"/>
              <a:cs typeface="Times New Roman" pitchFamily="18" charset="0"/>
            </a:rPr>
            <a:t>1994</a:t>
          </a:r>
          <a:r>
            <a:rPr lang="zh-CN" altLang="en-US" sz="1600" smtClean="0">
              <a:latin typeface="Times New Roman" pitchFamily="18" charset="0"/>
              <a:cs typeface="Times New Roman" pitchFamily="18" charset="0"/>
            </a:rPr>
            <a:t>）</a:t>
          </a:r>
          <a:endParaRPr lang="zh-CN" altLang="en-US" sz="1600">
            <a:latin typeface="Times New Roman" pitchFamily="18" charset="0"/>
            <a:cs typeface="Times New Roman" pitchFamily="18" charset="0"/>
          </a:endParaRPr>
        </a:p>
      </dgm:t>
    </dgm:pt>
    <dgm:pt modelId="{A01ED199-7206-440A-A5DF-7D5A7747B257}" type="parTrans" cxnId="{37250D65-8C70-4D30-B6BF-569A1B881134}">
      <dgm:prSet/>
      <dgm:spPr/>
      <dgm:t>
        <a:bodyPr/>
        <a:lstStyle/>
        <a:p>
          <a:endParaRPr lang="zh-CN" altLang="en-US">
            <a:latin typeface="Times New Roman" pitchFamily="18" charset="0"/>
            <a:cs typeface="Times New Roman" pitchFamily="18" charset="0"/>
          </a:endParaRPr>
        </a:p>
      </dgm:t>
    </dgm:pt>
    <dgm:pt modelId="{1B72542A-A3C3-4054-A661-5D5E596C735B}" type="sibTrans" cxnId="{37250D65-8C70-4D30-B6BF-569A1B881134}">
      <dgm:prSet/>
      <dgm:spPr/>
      <dgm:t>
        <a:bodyPr/>
        <a:lstStyle/>
        <a:p>
          <a:endParaRPr lang="zh-CN" altLang="en-US">
            <a:latin typeface="Times New Roman" pitchFamily="18" charset="0"/>
            <a:cs typeface="Times New Roman" pitchFamily="18" charset="0"/>
          </a:endParaRPr>
        </a:p>
      </dgm:t>
    </dgm:pt>
    <dgm:pt modelId="{7B8B2DB3-0933-485A-986A-F22A352144BE}">
      <dgm:prSet phldrT="[文本]" custT="1"/>
      <dgm:spPr/>
      <dgm:t>
        <a:bodyPr/>
        <a:lstStyle/>
        <a:p>
          <a:r>
            <a:rPr lang="en-US" altLang="zh-CN" sz="1600" smtClean="0">
              <a:latin typeface="Times New Roman" pitchFamily="18" charset="0"/>
              <a:cs typeface="Times New Roman" pitchFamily="18" charset="0"/>
            </a:rPr>
            <a:t>Irwin-</a:t>
          </a:r>
          <a:r>
            <a:rPr lang="en-US" altLang="zh-CN" sz="1600" err="1" smtClean="0">
              <a:latin typeface="Times New Roman" pitchFamily="18" charset="0"/>
              <a:cs typeface="Times New Roman" pitchFamily="18" charset="0"/>
            </a:rPr>
            <a:t>Orowan</a:t>
          </a:r>
          <a:r>
            <a:rPr lang="zh-CN" altLang="en-US" sz="1600" smtClean="0">
              <a:latin typeface="Times New Roman" pitchFamily="18" charset="0"/>
              <a:cs typeface="Times New Roman" pitchFamily="18" charset="0"/>
            </a:rPr>
            <a:t>（</a:t>
          </a:r>
          <a:r>
            <a:rPr lang="en-US" altLang="zh-CN" sz="1600" smtClean="0">
              <a:latin typeface="Times New Roman" pitchFamily="18" charset="0"/>
              <a:cs typeface="Times New Roman" pitchFamily="18" charset="0"/>
            </a:rPr>
            <a:t>Lee</a:t>
          </a:r>
          <a:r>
            <a:rPr lang="zh-CN" altLang="en-US" sz="1600" smtClean="0">
              <a:latin typeface="Times New Roman" pitchFamily="18" charset="0"/>
              <a:cs typeface="Times New Roman" pitchFamily="18" charset="0"/>
            </a:rPr>
            <a:t>，</a:t>
          </a:r>
          <a:r>
            <a:rPr lang="en-US" altLang="zh-CN" sz="1600" smtClean="0">
              <a:latin typeface="Times New Roman" pitchFamily="18" charset="0"/>
              <a:cs typeface="Times New Roman" pitchFamily="18" charset="0"/>
            </a:rPr>
            <a:t>1988</a:t>
          </a:r>
          <a:r>
            <a:rPr lang="zh-CN" altLang="en-US" sz="1600" smtClean="0">
              <a:latin typeface="Times New Roman" pitchFamily="18" charset="0"/>
              <a:cs typeface="Times New Roman" pitchFamily="18" charset="0"/>
            </a:rPr>
            <a:t>）</a:t>
          </a:r>
          <a:endParaRPr lang="zh-CN" altLang="en-US" sz="1600">
            <a:latin typeface="Times New Roman" pitchFamily="18" charset="0"/>
            <a:cs typeface="Times New Roman" pitchFamily="18" charset="0"/>
          </a:endParaRPr>
        </a:p>
      </dgm:t>
    </dgm:pt>
    <dgm:pt modelId="{1B071997-8435-42C3-BE8F-31442CF1ED24}" type="parTrans" cxnId="{FBAEDF65-263C-4C1D-8C7F-3D5A77B55B17}">
      <dgm:prSet/>
      <dgm:spPr/>
      <dgm:t>
        <a:bodyPr/>
        <a:lstStyle/>
        <a:p>
          <a:endParaRPr lang="zh-CN" altLang="en-US">
            <a:latin typeface="Times New Roman" pitchFamily="18" charset="0"/>
            <a:cs typeface="Times New Roman" pitchFamily="18" charset="0"/>
          </a:endParaRPr>
        </a:p>
      </dgm:t>
    </dgm:pt>
    <dgm:pt modelId="{62511F9A-C0EE-47F0-8CFB-CA1C44E5F052}" type="sibTrans" cxnId="{FBAEDF65-263C-4C1D-8C7F-3D5A77B55B17}">
      <dgm:prSet/>
      <dgm:spPr/>
      <dgm:t>
        <a:bodyPr/>
        <a:lstStyle/>
        <a:p>
          <a:endParaRPr lang="zh-CN" altLang="en-US">
            <a:latin typeface="Times New Roman" pitchFamily="18" charset="0"/>
            <a:cs typeface="Times New Roman" pitchFamily="18" charset="0"/>
          </a:endParaRPr>
        </a:p>
      </dgm:t>
    </dgm:pt>
    <dgm:pt modelId="{E78502A1-F447-4E33-BB9D-8F6BAD503849}">
      <dgm:prSet phldrT="[文本]" custT="1"/>
      <dgm:spPr/>
      <dgm:t>
        <a:bodyPr/>
        <a:lstStyle/>
        <a:p>
          <a:r>
            <a:rPr lang="zh-CN" altLang="en-US" sz="1800" smtClean="0">
              <a:latin typeface="Times New Roman" pitchFamily="18" charset="0"/>
              <a:cs typeface="Times New Roman" pitchFamily="18" charset="0"/>
            </a:rPr>
            <a:t>弹塑性</a:t>
          </a:r>
          <a:endParaRPr lang="zh-CN" altLang="en-US" sz="1800">
            <a:latin typeface="Times New Roman" pitchFamily="18" charset="0"/>
            <a:cs typeface="Times New Roman" pitchFamily="18" charset="0"/>
          </a:endParaRPr>
        </a:p>
      </dgm:t>
    </dgm:pt>
    <dgm:pt modelId="{ED957D91-7F90-4A78-BE7C-A55242ACAC3C}" type="parTrans" cxnId="{46E6D750-865E-495B-8731-3AC0A00B3FE9}">
      <dgm:prSet/>
      <dgm:spPr/>
      <dgm:t>
        <a:bodyPr/>
        <a:lstStyle/>
        <a:p>
          <a:endParaRPr lang="zh-CN" altLang="en-US">
            <a:latin typeface="Times New Roman" pitchFamily="18" charset="0"/>
            <a:cs typeface="Times New Roman" pitchFamily="18" charset="0"/>
          </a:endParaRPr>
        </a:p>
      </dgm:t>
    </dgm:pt>
    <dgm:pt modelId="{13F6CA53-5339-4877-BD94-4AFA8B0C4199}" type="sibTrans" cxnId="{46E6D750-865E-495B-8731-3AC0A00B3FE9}">
      <dgm:prSet/>
      <dgm:spPr/>
      <dgm:t>
        <a:bodyPr/>
        <a:lstStyle/>
        <a:p>
          <a:endParaRPr lang="zh-CN" altLang="en-US">
            <a:latin typeface="Times New Roman" pitchFamily="18" charset="0"/>
            <a:cs typeface="Times New Roman" pitchFamily="18" charset="0"/>
          </a:endParaRPr>
        </a:p>
      </dgm:t>
    </dgm:pt>
    <dgm:pt modelId="{CC2174B6-6A80-4E05-9096-1C1C75EB0962}">
      <dgm:prSet phldrT="[文本]" custT="1"/>
      <dgm:spPr/>
      <dgm:t>
        <a:bodyPr/>
        <a:lstStyle/>
        <a:p>
          <a:r>
            <a:rPr lang="en-US" altLang="zh-CN" sz="1600" smtClean="0">
              <a:latin typeface="Times New Roman" pitchFamily="18" charset="0"/>
              <a:cs typeface="Times New Roman" pitchFamily="18" charset="0"/>
            </a:rPr>
            <a:t>J</a:t>
          </a:r>
          <a:r>
            <a:rPr lang="zh-CN" altLang="zh-CN" sz="1600" smtClean="0">
              <a:latin typeface="Times New Roman" pitchFamily="18" charset="0"/>
              <a:cs typeface="Times New Roman" pitchFamily="18" charset="0"/>
            </a:rPr>
            <a:t>积分</a:t>
          </a:r>
          <a:r>
            <a:rPr lang="zh-CN" altLang="en-US" sz="1600" smtClean="0">
              <a:latin typeface="Times New Roman" pitchFamily="18" charset="0"/>
              <a:cs typeface="Times New Roman" pitchFamily="18" charset="0"/>
            </a:rPr>
            <a:t>（</a:t>
          </a:r>
          <a:r>
            <a:rPr lang="en-US" altLang="zh-CN" sz="1600" smtClean="0">
              <a:latin typeface="Times New Roman" pitchFamily="18" charset="0"/>
              <a:cs typeface="Times New Roman" pitchFamily="18" charset="0"/>
            </a:rPr>
            <a:t> Chandler</a:t>
          </a:r>
          <a:r>
            <a:rPr lang="zh-CN" altLang="en-US" sz="1600" smtClean="0">
              <a:latin typeface="Times New Roman" pitchFamily="18" charset="0"/>
              <a:cs typeface="Times New Roman" pitchFamily="18" charset="0"/>
            </a:rPr>
            <a:t>，</a:t>
          </a:r>
          <a:r>
            <a:rPr lang="en-US" altLang="zh-CN" sz="1600" smtClean="0">
              <a:latin typeface="Times New Roman" pitchFamily="18" charset="0"/>
              <a:cs typeface="Times New Roman" pitchFamily="18" charset="0"/>
            </a:rPr>
            <a:t>1984</a:t>
          </a:r>
          <a:r>
            <a:rPr lang="zh-CN" altLang="en-US" sz="1600" smtClean="0">
              <a:latin typeface="Times New Roman" pitchFamily="18" charset="0"/>
              <a:cs typeface="Times New Roman" pitchFamily="18" charset="0"/>
            </a:rPr>
            <a:t>）</a:t>
          </a:r>
          <a:endParaRPr lang="zh-CN" altLang="en-US" sz="1600">
            <a:latin typeface="Times New Roman" pitchFamily="18" charset="0"/>
            <a:cs typeface="Times New Roman" pitchFamily="18" charset="0"/>
          </a:endParaRPr>
        </a:p>
      </dgm:t>
    </dgm:pt>
    <dgm:pt modelId="{B6751B3D-F2E6-4AA8-816F-00C1FCFC271C}" type="parTrans" cxnId="{EC59C7CC-4425-49DB-A957-EA0F5AB6A79A}">
      <dgm:prSet/>
      <dgm:spPr/>
      <dgm:t>
        <a:bodyPr/>
        <a:lstStyle/>
        <a:p>
          <a:endParaRPr lang="zh-CN" altLang="en-US">
            <a:latin typeface="Times New Roman" pitchFamily="18" charset="0"/>
            <a:cs typeface="Times New Roman" pitchFamily="18" charset="0"/>
          </a:endParaRPr>
        </a:p>
      </dgm:t>
    </dgm:pt>
    <dgm:pt modelId="{BD61C9E6-B2D8-4734-86EE-6CE2AD94C646}" type="sibTrans" cxnId="{EC59C7CC-4425-49DB-A957-EA0F5AB6A79A}">
      <dgm:prSet/>
      <dgm:spPr/>
      <dgm:t>
        <a:bodyPr/>
        <a:lstStyle/>
        <a:p>
          <a:endParaRPr lang="zh-CN" altLang="en-US">
            <a:latin typeface="Times New Roman" pitchFamily="18" charset="0"/>
            <a:cs typeface="Times New Roman" pitchFamily="18" charset="0"/>
          </a:endParaRPr>
        </a:p>
      </dgm:t>
    </dgm:pt>
    <dgm:pt modelId="{9BEB8C92-8F9F-42D5-95D0-A893F8090521}">
      <dgm:prSet custT="1"/>
      <dgm:spPr/>
      <dgm:t>
        <a:bodyPr/>
        <a:lstStyle/>
        <a:p>
          <a:r>
            <a:rPr lang="en-US" altLang="zh-CN" sz="1600" smtClean="0">
              <a:latin typeface="Times New Roman" pitchFamily="18" charset="0"/>
              <a:cs typeface="Times New Roman" pitchFamily="18" charset="0"/>
            </a:rPr>
            <a:t>COD</a:t>
          </a:r>
          <a:r>
            <a:rPr lang="zh-CN" altLang="en-US" sz="1600" smtClean="0">
              <a:latin typeface="Times New Roman" pitchFamily="18" charset="0"/>
              <a:cs typeface="Times New Roman" pitchFamily="18" charset="0"/>
            </a:rPr>
            <a:t>（</a:t>
          </a:r>
          <a:r>
            <a:rPr lang="en-US" altLang="zh-CN" sz="1600" smtClean="0">
              <a:latin typeface="Times New Roman" pitchFamily="18" charset="0"/>
              <a:cs typeface="Times New Roman" pitchFamily="18" charset="0"/>
            </a:rPr>
            <a:t>Lawn</a:t>
          </a:r>
          <a:r>
            <a:rPr lang="zh-CN" altLang="en-US" sz="1600" smtClean="0">
              <a:latin typeface="Times New Roman" pitchFamily="18" charset="0"/>
              <a:cs typeface="Times New Roman" pitchFamily="18" charset="0"/>
            </a:rPr>
            <a:t>，</a:t>
          </a:r>
          <a:r>
            <a:rPr lang="en-US" altLang="zh-CN" sz="1600" smtClean="0">
              <a:latin typeface="Times New Roman" pitchFamily="18" charset="0"/>
              <a:cs typeface="Times New Roman" pitchFamily="18" charset="0"/>
            </a:rPr>
            <a:t>1993</a:t>
          </a:r>
          <a:r>
            <a:rPr lang="zh-CN" altLang="en-US" sz="1600" smtClean="0">
              <a:latin typeface="Times New Roman" pitchFamily="18" charset="0"/>
              <a:cs typeface="Times New Roman" pitchFamily="18" charset="0"/>
            </a:rPr>
            <a:t>）</a:t>
          </a:r>
          <a:endParaRPr lang="en-US" altLang="zh-CN" sz="1600" smtClean="0">
            <a:latin typeface="Times New Roman" pitchFamily="18" charset="0"/>
            <a:cs typeface="Times New Roman" pitchFamily="18" charset="0"/>
          </a:endParaRPr>
        </a:p>
      </dgm:t>
    </dgm:pt>
    <dgm:pt modelId="{D5BBCE38-AABE-4B90-83BB-0699FC642132}" type="parTrans" cxnId="{11D51AA0-F8E9-478A-93C8-A8668ED6CECB}">
      <dgm:prSet/>
      <dgm:spPr/>
      <dgm:t>
        <a:bodyPr/>
        <a:lstStyle/>
        <a:p>
          <a:endParaRPr lang="zh-CN" altLang="en-US">
            <a:latin typeface="Times New Roman" pitchFamily="18" charset="0"/>
            <a:cs typeface="Times New Roman" pitchFamily="18" charset="0"/>
          </a:endParaRPr>
        </a:p>
      </dgm:t>
    </dgm:pt>
    <dgm:pt modelId="{AB5CCDC3-4D90-4E51-9BA6-6FE341D8AEC2}" type="sibTrans" cxnId="{11D51AA0-F8E9-478A-93C8-A8668ED6CECB}">
      <dgm:prSet/>
      <dgm:spPr/>
      <dgm:t>
        <a:bodyPr/>
        <a:lstStyle/>
        <a:p>
          <a:endParaRPr lang="zh-CN" altLang="en-US">
            <a:latin typeface="Times New Roman" pitchFamily="18" charset="0"/>
            <a:cs typeface="Times New Roman" pitchFamily="18" charset="0"/>
          </a:endParaRPr>
        </a:p>
      </dgm:t>
    </dgm:pt>
    <dgm:pt modelId="{35637AA7-5C92-4753-995B-795D2268BDEB}">
      <dgm:prSet custT="1"/>
      <dgm:spPr/>
      <dgm:t>
        <a:bodyPr/>
        <a:lstStyle/>
        <a:p>
          <a:r>
            <a:rPr lang="en-US" altLang="zh-CN" sz="1600" smtClean="0">
              <a:latin typeface="Times New Roman" pitchFamily="18" charset="0"/>
              <a:cs typeface="Times New Roman" pitchFamily="18" charset="0"/>
            </a:rPr>
            <a:t>COTA</a:t>
          </a:r>
          <a:r>
            <a:rPr lang="zh-CN" altLang="en-US" sz="1600" smtClean="0">
              <a:latin typeface="Times New Roman" pitchFamily="18" charset="0"/>
              <a:cs typeface="Times New Roman" pitchFamily="18" charset="0"/>
            </a:rPr>
            <a:t>（</a:t>
          </a:r>
          <a:r>
            <a:rPr lang="en-US" altLang="zh-CN" sz="1600" err="1" smtClean="0">
              <a:latin typeface="Times New Roman" pitchFamily="18" charset="0"/>
              <a:cs typeface="Times New Roman" pitchFamily="18" charset="0"/>
            </a:rPr>
            <a:t>Hallett</a:t>
          </a:r>
          <a:r>
            <a:rPr lang="zh-CN" altLang="en-US" sz="1600" smtClean="0">
              <a:latin typeface="Times New Roman" pitchFamily="18" charset="0"/>
              <a:cs typeface="Times New Roman" pitchFamily="18" charset="0"/>
            </a:rPr>
            <a:t>，</a:t>
          </a:r>
          <a:r>
            <a:rPr lang="en-US" altLang="zh-CN" sz="1600" smtClean="0">
              <a:latin typeface="Times New Roman" pitchFamily="18" charset="0"/>
              <a:cs typeface="Times New Roman" pitchFamily="18" charset="0"/>
            </a:rPr>
            <a:t>2001</a:t>
          </a:r>
          <a:r>
            <a:rPr lang="zh-CN" altLang="en-US" sz="1600" smtClean="0">
              <a:latin typeface="Times New Roman" pitchFamily="18" charset="0"/>
              <a:cs typeface="Times New Roman" pitchFamily="18" charset="0"/>
            </a:rPr>
            <a:t>，</a:t>
          </a:r>
          <a:r>
            <a:rPr lang="en-US" altLang="zh-CN" sz="1600" smtClean="0">
              <a:latin typeface="Times New Roman" pitchFamily="18" charset="0"/>
              <a:cs typeface="Times New Roman" pitchFamily="18" charset="0"/>
            </a:rPr>
            <a:t>2004</a:t>
          </a:r>
          <a:r>
            <a:rPr lang="zh-CN" altLang="en-US" sz="1600" smtClean="0">
              <a:latin typeface="Times New Roman" pitchFamily="18" charset="0"/>
              <a:cs typeface="Times New Roman" pitchFamily="18" charset="0"/>
            </a:rPr>
            <a:t>）</a:t>
          </a:r>
        </a:p>
      </dgm:t>
    </dgm:pt>
    <dgm:pt modelId="{6D193395-EC75-49FE-B3FC-59E3950EE98F}" type="parTrans" cxnId="{C6459B1C-8911-47B7-9F83-085CEFE3C1C2}">
      <dgm:prSet/>
      <dgm:spPr/>
      <dgm:t>
        <a:bodyPr/>
        <a:lstStyle/>
        <a:p>
          <a:endParaRPr lang="zh-CN" altLang="en-US">
            <a:latin typeface="Times New Roman" pitchFamily="18" charset="0"/>
            <a:cs typeface="Times New Roman" pitchFamily="18" charset="0"/>
          </a:endParaRPr>
        </a:p>
      </dgm:t>
    </dgm:pt>
    <dgm:pt modelId="{F2685760-B1BE-45A6-9F2C-6A4321102B5E}" type="sibTrans" cxnId="{C6459B1C-8911-47B7-9F83-085CEFE3C1C2}">
      <dgm:prSet/>
      <dgm:spPr/>
      <dgm:t>
        <a:bodyPr/>
        <a:lstStyle/>
        <a:p>
          <a:endParaRPr lang="zh-CN" altLang="en-US">
            <a:latin typeface="Times New Roman" pitchFamily="18" charset="0"/>
            <a:cs typeface="Times New Roman" pitchFamily="18" charset="0"/>
          </a:endParaRPr>
        </a:p>
      </dgm:t>
    </dgm:pt>
    <dgm:pt modelId="{9534C66B-831E-4715-A6DE-56F9B457FC06}" type="pres">
      <dgm:prSet presAssocID="{203231D4-A068-4931-B980-235CC349F43F}" presName="diagram" presStyleCnt="0">
        <dgm:presLayoutVars>
          <dgm:chPref val="1"/>
          <dgm:dir/>
          <dgm:animOne val="branch"/>
          <dgm:animLvl val="lvl"/>
          <dgm:resizeHandles val="exact"/>
        </dgm:presLayoutVars>
      </dgm:prSet>
      <dgm:spPr/>
      <dgm:t>
        <a:bodyPr/>
        <a:lstStyle/>
        <a:p>
          <a:endParaRPr lang="zh-CN" altLang="en-US"/>
        </a:p>
      </dgm:t>
    </dgm:pt>
    <dgm:pt modelId="{A39251CC-F598-4403-AA4D-106F13CC0B1A}" type="pres">
      <dgm:prSet presAssocID="{39A55940-8FA9-474E-99F7-397E32A38295}" presName="root1" presStyleCnt="0"/>
      <dgm:spPr/>
    </dgm:pt>
    <dgm:pt modelId="{AA3FBD85-653C-4F4C-B113-78879839E66A}" type="pres">
      <dgm:prSet presAssocID="{39A55940-8FA9-474E-99F7-397E32A38295}" presName="LevelOneTextNode" presStyleLbl="node0" presStyleIdx="0" presStyleCnt="1">
        <dgm:presLayoutVars>
          <dgm:chPref val="3"/>
        </dgm:presLayoutVars>
      </dgm:prSet>
      <dgm:spPr/>
      <dgm:t>
        <a:bodyPr/>
        <a:lstStyle/>
        <a:p>
          <a:endParaRPr lang="zh-CN" altLang="en-US"/>
        </a:p>
      </dgm:t>
    </dgm:pt>
    <dgm:pt modelId="{89B3E999-8738-4C4A-A72E-DD824F798C68}" type="pres">
      <dgm:prSet presAssocID="{39A55940-8FA9-474E-99F7-397E32A38295}" presName="level2hierChild" presStyleCnt="0"/>
      <dgm:spPr/>
    </dgm:pt>
    <dgm:pt modelId="{32F44326-99C8-4C94-8ADC-0EB664C28A67}" type="pres">
      <dgm:prSet presAssocID="{ADA0727D-6C6D-4A2B-B7AB-7AA954BF5C00}" presName="conn2-1" presStyleLbl="parChTrans1D2" presStyleIdx="0" presStyleCnt="2"/>
      <dgm:spPr/>
      <dgm:t>
        <a:bodyPr/>
        <a:lstStyle/>
        <a:p>
          <a:endParaRPr lang="zh-CN" altLang="en-US"/>
        </a:p>
      </dgm:t>
    </dgm:pt>
    <dgm:pt modelId="{7CBA3A16-4819-4137-8670-00B955B900CA}" type="pres">
      <dgm:prSet presAssocID="{ADA0727D-6C6D-4A2B-B7AB-7AA954BF5C00}" presName="connTx" presStyleLbl="parChTrans1D2" presStyleIdx="0" presStyleCnt="2"/>
      <dgm:spPr/>
      <dgm:t>
        <a:bodyPr/>
        <a:lstStyle/>
        <a:p>
          <a:endParaRPr lang="zh-CN" altLang="en-US"/>
        </a:p>
      </dgm:t>
    </dgm:pt>
    <dgm:pt modelId="{EB53266C-AECC-4FC2-8786-7EA4B3D158E8}" type="pres">
      <dgm:prSet presAssocID="{DB06259E-CE89-4B91-BA68-686E0C0A606B}" presName="root2" presStyleCnt="0"/>
      <dgm:spPr/>
    </dgm:pt>
    <dgm:pt modelId="{2404B0D3-8A9E-40D8-94A0-BA939AD8321E}" type="pres">
      <dgm:prSet presAssocID="{DB06259E-CE89-4B91-BA68-686E0C0A606B}" presName="LevelTwoTextNode" presStyleLbl="node2" presStyleIdx="0" presStyleCnt="2" custScaleX="92251" custScaleY="82517">
        <dgm:presLayoutVars>
          <dgm:chPref val="3"/>
        </dgm:presLayoutVars>
      </dgm:prSet>
      <dgm:spPr/>
      <dgm:t>
        <a:bodyPr/>
        <a:lstStyle/>
        <a:p>
          <a:endParaRPr lang="zh-CN" altLang="en-US"/>
        </a:p>
      </dgm:t>
    </dgm:pt>
    <dgm:pt modelId="{07EDB579-2EB2-4269-9F89-CB5A25FC856E}" type="pres">
      <dgm:prSet presAssocID="{DB06259E-CE89-4B91-BA68-686E0C0A606B}" presName="level3hierChild" presStyleCnt="0"/>
      <dgm:spPr/>
    </dgm:pt>
    <dgm:pt modelId="{72628812-4E50-4526-9B94-EF67F314FFEA}" type="pres">
      <dgm:prSet presAssocID="{A01ED199-7206-440A-A5DF-7D5A7747B257}" presName="conn2-1" presStyleLbl="parChTrans1D3" presStyleIdx="0" presStyleCnt="5"/>
      <dgm:spPr/>
      <dgm:t>
        <a:bodyPr/>
        <a:lstStyle/>
        <a:p>
          <a:endParaRPr lang="zh-CN" altLang="en-US"/>
        </a:p>
      </dgm:t>
    </dgm:pt>
    <dgm:pt modelId="{E0887E67-4386-4171-A2C3-8FA73539DE5E}" type="pres">
      <dgm:prSet presAssocID="{A01ED199-7206-440A-A5DF-7D5A7747B257}" presName="connTx" presStyleLbl="parChTrans1D3" presStyleIdx="0" presStyleCnt="5"/>
      <dgm:spPr/>
      <dgm:t>
        <a:bodyPr/>
        <a:lstStyle/>
        <a:p>
          <a:endParaRPr lang="zh-CN" altLang="en-US"/>
        </a:p>
      </dgm:t>
    </dgm:pt>
    <dgm:pt modelId="{1B80C2A5-8201-4CE6-8026-AB3C20DD3482}" type="pres">
      <dgm:prSet presAssocID="{C793B217-083E-4980-9A46-641BC07E20EC}" presName="root2" presStyleCnt="0"/>
      <dgm:spPr/>
    </dgm:pt>
    <dgm:pt modelId="{F5A3D9D6-7A3E-4E32-97FA-54DB0FBB7ABC}" type="pres">
      <dgm:prSet presAssocID="{C793B217-083E-4980-9A46-641BC07E20EC}" presName="LevelTwoTextNode" presStyleLbl="node3" presStyleIdx="0" presStyleCnt="5" custScaleX="222814">
        <dgm:presLayoutVars>
          <dgm:chPref val="3"/>
        </dgm:presLayoutVars>
      </dgm:prSet>
      <dgm:spPr/>
      <dgm:t>
        <a:bodyPr/>
        <a:lstStyle/>
        <a:p>
          <a:endParaRPr lang="zh-CN" altLang="en-US"/>
        </a:p>
      </dgm:t>
    </dgm:pt>
    <dgm:pt modelId="{F9985CAC-94CB-495F-9E96-C4024D5AF2CC}" type="pres">
      <dgm:prSet presAssocID="{C793B217-083E-4980-9A46-641BC07E20EC}" presName="level3hierChild" presStyleCnt="0"/>
      <dgm:spPr/>
    </dgm:pt>
    <dgm:pt modelId="{443FE5E0-C410-4734-87E0-90E0D84FAA3B}" type="pres">
      <dgm:prSet presAssocID="{1B071997-8435-42C3-BE8F-31442CF1ED24}" presName="conn2-1" presStyleLbl="parChTrans1D3" presStyleIdx="1" presStyleCnt="5"/>
      <dgm:spPr/>
      <dgm:t>
        <a:bodyPr/>
        <a:lstStyle/>
        <a:p>
          <a:endParaRPr lang="zh-CN" altLang="en-US"/>
        </a:p>
      </dgm:t>
    </dgm:pt>
    <dgm:pt modelId="{8D558A4F-D999-4368-A0BB-0A7201BE3659}" type="pres">
      <dgm:prSet presAssocID="{1B071997-8435-42C3-BE8F-31442CF1ED24}" presName="connTx" presStyleLbl="parChTrans1D3" presStyleIdx="1" presStyleCnt="5"/>
      <dgm:spPr/>
      <dgm:t>
        <a:bodyPr/>
        <a:lstStyle/>
        <a:p>
          <a:endParaRPr lang="zh-CN" altLang="en-US"/>
        </a:p>
      </dgm:t>
    </dgm:pt>
    <dgm:pt modelId="{8D3C3C78-B28F-42B8-ADA8-B944ACA612C8}" type="pres">
      <dgm:prSet presAssocID="{7B8B2DB3-0933-485A-986A-F22A352144BE}" presName="root2" presStyleCnt="0"/>
      <dgm:spPr/>
    </dgm:pt>
    <dgm:pt modelId="{D32D7FB9-C522-4AC4-9E07-6257BBF73200}" type="pres">
      <dgm:prSet presAssocID="{7B8B2DB3-0933-485A-986A-F22A352144BE}" presName="LevelTwoTextNode" presStyleLbl="node3" presStyleIdx="1" presStyleCnt="5" custScaleX="221552">
        <dgm:presLayoutVars>
          <dgm:chPref val="3"/>
        </dgm:presLayoutVars>
      </dgm:prSet>
      <dgm:spPr/>
      <dgm:t>
        <a:bodyPr/>
        <a:lstStyle/>
        <a:p>
          <a:endParaRPr lang="zh-CN" altLang="en-US"/>
        </a:p>
      </dgm:t>
    </dgm:pt>
    <dgm:pt modelId="{6377D5AA-8F07-4617-BF46-D4C41D8E31EB}" type="pres">
      <dgm:prSet presAssocID="{7B8B2DB3-0933-485A-986A-F22A352144BE}" presName="level3hierChild" presStyleCnt="0"/>
      <dgm:spPr/>
    </dgm:pt>
    <dgm:pt modelId="{B73ED4BD-6A7F-45D3-85DF-B3F62416CD32}" type="pres">
      <dgm:prSet presAssocID="{ED957D91-7F90-4A78-BE7C-A55242ACAC3C}" presName="conn2-1" presStyleLbl="parChTrans1D2" presStyleIdx="1" presStyleCnt="2"/>
      <dgm:spPr/>
      <dgm:t>
        <a:bodyPr/>
        <a:lstStyle/>
        <a:p>
          <a:endParaRPr lang="zh-CN" altLang="en-US"/>
        </a:p>
      </dgm:t>
    </dgm:pt>
    <dgm:pt modelId="{6ADE165F-2F8C-49E9-9FB5-AD9B0888BFAA}" type="pres">
      <dgm:prSet presAssocID="{ED957D91-7F90-4A78-BE7C-A55242ACAC3C}" presName="connTx" presStyleLbl="parChTrans1D2" presStyleIdx="1" presStyleCnt="2"/>
      <dgm:spPr/>
      <dgm:t>
        <a:bodyPr/>
        <a:lstStyle/>
        <a:p>
          <a:endParaRPr lang="zh-CN" altLang="en-US"/>
        </a:p>
      </dgm:t>
    </dgm:pt>
    <dgm:pt modelId="{0D42C44C-3AF9-4C98-8388-FF63F3D2CB38}" type="pres">
      <dgm:prSet presAssocID="{E78502A1-F447-4E33-BB9D-8F6BAD503849}" presName="root2" presStyleCnt="0"/>
      <dgm:spPr/>
    </dgm:pt>
    <dgm:pt modelId="{0335B181-C567-496B-968C-D839032D7B03}" type="pres">
      <dgm:prSet presAssocID="{E78502A1-F447-4E33-BB9D-8F6BAD503849}" presName="LevelTwoTextNode" presStyleLbl="node2" presStyleIdx="1" presStyleCnt="2" custScaleX="79031" custScaleY="83352">
        <dgm:presLayoutVars>
          <dgm:chPref val="3"/>
        </dgm:presLayoutVars>
      </dgm:prSet>
      <dgm:spPr/>
      <dgm:t>
        <a:bodyPr/>
        <a:lstStyle/>
        <a:p>
          <a:endParaRPr lang="zh-CN" altLang="en-US"/>
        </a:p>
      </dgm:t>
    </dgm:pt>
    <dgm:pt modelId="{219E767C-E3BA-4E84-A97A-5657E953C5E0}" type="pres">
      <dgm:prSet presAssocID="{E78502A1-F447-4E33-BB9D-8F6BAD503849}" presName="level3hierChild" presStyleCnt="0"/>
      <dgm:spPr/>
    </dgm:pt>
    <dgm:pt modelId="{1C7CFB84-DEE7-480F-830C-7AD182364C03}" type="pres">
      <dgm:prSet presAssocID="{B6751B3D-F2E6-4AA8-816F-00C1FCFC271C}" presName="conn2-1" presStyleLbl="parChTrans1D3" presStyleIdx="2" presStyleCnt="5"/>
      <dgm:spPr/>
      <dgm:t>
        <a:bodyPr/>
        <a:lstStyle/>
        <a:p>
          <a:endParaRPr lang="zh-CN" altLang="en-US"/>
        </a:p>
      </dgm:t>
    </dgm:pt>
    <dgm:pt modelId="{E0FFB9DC-7B94-45CA-BD09-718702A588F7}" type="pres">
      <dgm:prSet presAssocID="{B6751B3D-F2E6-4AA8-816F-00C1FCFC271C}" presName="connTx" presStyleLbl="parChTrans1D3" presStyleIdx="2" presStyleCnt="5"/>
      <dgm:spPr/>
      <dgm:t>
        <a:bodyPr/>
        <a:lstStyle/>
        <a:p>
          <a:endParaRPr lang="zh-CN" altLang="en-US"/>
        </a:p>
      </dgm:t>
    </dgm:pt>
    <dgm:pt modelId="{E36AB02D-236B-4DD9-B080-CDFAA86E51DA}" type="pres">
      <dgm:prSet presAssocID="{CC2174B6-6A80-4E05-9096-1C1C75EB0962}" presName="root2" presStyleCnt="0"/>
      <dgm:spPr/>
    </dgm:pt>
    <dgm:pt modelId="{07107604-287B-41D5-AC87-B3F841D7B382}" type="pres">
      <dgm:prSet presAssocID="{CC2174B6-6A80-4E05-9096-1C1C75EB0962}" presName="LevelTwoTextNode" presStyleLbl="node3" presStyleIdx="2" presStyleCnt="5" custScaleX="222814">
        <dgm:presLayoutVars>
          <dgm:chPref val="3"/>
        </dgm:presLayoutVars>
      </dgm:prSet>
      <dgm:spPr/>
      <dgm:t>
        <a:bodyPr/>
        <a:lstStyle/>
        <a:p>
          <a:endParaRPr lang="zh-CN" altLang="en-US"/>
        </a:p>
      </dgm:t>
    </dgm:pt>
    <dgm:pt modelId="{7B4A8EBA-B9BE-4201-B19A-C2BEEF86E38C}" type="pres">
      <dgm:prSet presAssocID="{CC2174B6-6A80-4E05-9096-1C1C75EB0962}" presName="level3hierChild" presStyleCnt="0"/>
      <dgm:spPr/>
    </dgm:pt>
    <dgm:pt modelId="{FA910478-7310-4233-9633-E21109FE9FB1}" type="pres">
      <dgm:prSet presAssocID="{D5BBCE38-AABE-4B90-83BB-0699FC642132}" presName="conn2-1" presStyleLbl="parChTrans1D3" presStyleIdx="3" presStyleCnt="5"/>
      <dgm:spPr/>
      <dgm:t>
        <a:bodyPr/>
        <a:lstStyle/>
        <a:p>
          <a:endParaRPr lang="zh-CN" altLang="en-US"/>
        </a:p>
      </dgm:t>
    </dgm:pt>
    <dgm:pt modelId="{20433EE4-8CB9-4410-93AD-056C92A07342}" type="pres">
      <dgm:prSet presAssocID="{D5BBCE38-AABE-4B90-83BB-0699FC642132}" presName="connTx" presStyleLbl="parChTrans1D3" presStyleIdx="3" presStyleCnt="5"/>
      <dgm:spPr/>
      <dgm:t>
        <a:bodyPr/>
        <a:lstStyle/>
        <a:p>
          <a:endParaRPr lang="zh-CN" altLang="en-US"/>
        </a:p>
      </dgm:t>
    </dgm:pt>
    <dgm:pt modelId="{685C19F7-C830-4203-BF35-DF244484CBAD}" type="pres">
      <dgm:prSet presAssocID="{9BEB8C92-8F9F-42D5-95D0-A893F8090521}" presName="root2" presStyleCnt="0"/>
      <dgm:spPr/>
    </dgm:pt>
    <dgm:pt modelId="{27E0A3AF-070B-4915-9E28-1889E6738412}" type="pres">
      <dgm:prSet presAssocID="{9BEB8C92-8F9F-42D5-95D0-A893F8090521}" presName="LevelTwoTextNode" presStyleLbl="node3" presStyleIdx="3" presStyleCnt="5" custScaleX="222195">
        <dgm:presLayoutVars>
          <dgm:chPref val="3"/>
        </dgm:presLayoutVars>
      </dgm:prSet>
      <dgm:spPr/>
      <dgm:t>
        <a:bodyPr/>
        <a:lstStyle/>
        <a:p>
          <a:endParaRPr lang="zh-CN" altLang="en-US"/>
        </a:p>
      </dgm:t>
    </dgm:pt>
    <dgm:pt modelId="{45EC9EB3-F9C9-4F57-955D-093333BB9044}" type="pres">
      <dgm:prSet presAssocID="{9BEB8C92-8F9F-42D5-95D0-A893F8090521}" presName="level3hierChild" presStyleCnt="0"/>
      <dgm:spPr/>
    </dgm:pt>
    <dgm:pt modelId="{9A1F9A95-A6F7-4968-8339-139FAA489624}" type="pres">
      <dgm:prSet presAssocID="{6D193395-EC75-49FE-B3FC-59E3950EE98F}" presName="conn2-1" presStyleLbl="parChTrans1D3" presStyleIdx="4" presStyleCnt="5"/>
      <dgm:spPr/>
      <dgm:t>
        <a:bodyPr/>
        <a:lstStyle/>
        <a:p>
          <a:endParaRPr lang="zh-CN" altLang="en-US"/>
        </a:p>
      </dgm:t>
    </dgm:pt>
    <dgm:pt modelId="{D3EA474C-D124-4A59-90FF-DB7C5D7EE9D7}" type="pres">
      <dgm:prSet presAssocID="{6D193395-EC75-49FE-B3FC-59E3950EE98F}" presName="connTx" presStyleLbl="parChTrans1D3" presStyleIdx="4" presStyleCnt="5"/>
      <dgm:spPr/>
      <dgm:t>
        <a:bodyPr/>
        <a:lstStyle/>
        <a:p>
          <a:endParaRPr lang="zh-CN" altLang="en-US"/>
        </a:p>
      </dgm:t>
    </dgm:pt>
    <dgm:pt modelId="{183BD72D-365B-4FAE-B18E-FA0BEFDECDDB}" type="pres">
      <dgm:prSet presAssocID="{35637AA7-5C92-4753-995B-795D2268BDEB}" presName="root2" presStyleCnt="0"/>
      <dgm:spPr/>
    </dgm:pt>
    <dgm:pt modelId="{BAF8662A-E364-4D2C-9097-2954D77B463C}" type="pres">
      <dgm:prSet presAssocID="{35637AA7-5C92-4753-995B-795D2268BDEB}" presName="LevelTwoTextNode" presStyleLbl="node3" presStyleIdx="4" presStyleCnt="5" custScaleX="225592">
        <dgm:presLayoutVars>
          <dgm:chPref val="3"/>
        </dgm:presLayoutVars>
      </dgm:prSet>
      <dgm:spPr/>
      <dgm:t>
        <a:bodyPr/>
        <a:lstStyle/>
        <a:p>
          <a:endParaRPr lang="zh-CN" altLang="en-US"/>
        </a:p>
      </dgm:t>
    </dgm:pt>
    <dgm:pt modelId="{63E5EA26-6141-422B-8192-00983C5E4449}" type="pres">
      <dgm:prSet presAssocID="{35637AA7-5C92-4753-995B-795D2268BDEB}" presName="level3hierChild" presStyleCnt="0"/>
      <dgm:spPr/>
    </dgm:pt>
  </dgm:ptLst>
  <dgm:cxnLst>
    <dgm:cxn modelId="{E2912287-6B0C-43E3-9FB4-A14A128C1424}" type="presOf" srcId="{ADA0727D-6C6D-4A2B-B7AB-7AA954BF5C00}" destId="{7CBA3A16-4819-4137-8670-00B955B900CA}" srcOrd="1" destOrd="0" presId="urn:microsoft.com/office/officeart/2005/8/layout/hierarchy2"/>
    <dgm:cxn modelId="{C6459B1C-8911-47B7-9F83-085CEFE3C1C2}" srcId="{E78502A1-F447-4E33-BB9D-8F6BAD503849}" destId="{35637AA7-5C92-4753-995B-795D2268BDEB}" srcOrd="2" destOrd="0" parTransId="{6D193395-EC75-49FE-B3FC-59E3950EE98F}" sibTransId="{F2685760-B1BE-45A6-9F2C-6A4321102B5E}"/>
    <dgm:cxn modelId="{F1211761-3F55-471A-ABE2-A562E8E98DD4}" type="presOf" srcId="{9BEB8C92-8F9F-42D5-95D0-A893F8090521}" destId="{27E0A3AF-070B-4915-9E28-1889E6738412}" srcOrd="0" destOrd="0" presId="urn:microsoft.com/office/officeart/2005/8/layout/hierarchy2"/>
    <dgm:cxn modelId="{18295359-56AF-4D09-8264-CDF2069F874C}" type="presOf" srcId="{ED957D91-7F90-4A78-BE7C-A55242ACAC3C}" destId="{6ADE165F-2F8C-49E9-9FB5-AD9B0888BFAA}" srcOrd="1" destOrd="0" presId="urn:microsoft.com/office/officeart/2005/8/layout/hierarchy2"/>
    <dgm:cxn modelId="{11D51AA0-F8E9-478A-93C8-A8668ED6CECB}" srcId="{E78502A1-F447-4E33-BB9D-8F6BAD503849}" destId="{9BEB8C92-8F9F-42D5-95D0-A893F8090521}" srcOrd="1" destOrd="0" parTransId="{D5BBCE38-AABE-4B90-83BB-0699FC642132}" sibTransId="{AB5CCDC3-4D90-4E51-9BA6-6FE341D8AEC2}"/>
    <dgm:cxn modelId="{A71374BE-180B-434D-9172-9652BE42948E}" type="presOf" srcId="{E78502A1-F447-4E33-BB9D-8F6BAD503849}" destId="{0335B181-C567-496B-968C-D839032D7B03}" srcOrd="0" destOrd="0" presId="urn:microsoft.com/office/officeart/2005/8/layout/hierarchy2"/>
    <dgm:cxn modelId="{8A848792-19C3-4142-ADD8-0E29F851765E}" type="presOf" srcId="{CC2174B6-6A80-4E05-9096-1C1C75EB0962}" destId="{07107604-287B-41D5-AC87-B3F841D7B382}" srcOrd="0" destOrd="0" presId="urn:microsoft.com/office/officeart/2005/8/layout/hierarchy2"/>
    <dgm:cxn modelId="{FBAEDF65-263C-4C1D-8C7F-3D5A77B55B17}" srcId="{DB06259E-CE89-4B91-BA68-686E0C0A606B}" destId="{7B8B2DB3-0933-485A-986A-F22A352144BE}" srcOrd="1" destOrd="0" parTransId="{1B071997-8435-42C3-BE8F-31442CF1ED24}" sibTransId="{62511F9A-C0EE-47F0-8CFB-CA1C44E5F052}"/>
    <dgm:cxn modelId="{EC59C7CC-4425-49DB-A957-EA0F5AB6A79A}" srcId="{E78502A1-F447-4E33-BB9D-8F6BAD503849}" destId="{CC2174B6-6A80-4E05-9096-1C1C75EB0962}" srcOrd="0" destOrd="0" parTransId="{B6751B3D-F2E6-4AA8-816F-00C1FCFC271C}" sibTransId="{BD61C9E6-B2D8-4734-86EE-6CE2AD94C646}"/>
    <dgm:cxn modelId="{E5DBBAB9-2D14-4AF4-8F3B-5A4A7639065F}" srcId="{39A55940-8FA9-474E-99F7-397E32A38295}" destId="{DB06259E-CE89-4B91-BA68-686E0C0A606B}" srcOrd="0" destOrd="0" parTransId="{ADA0727D-6C6D-4A2B-B7AB-7AA954BF5C00}" sibTransId="{FF69FD82-5BE6-4ACF-B31E-258853E4C877}"/>
    <dgm:cxn modelId="{ABA8D0BA-E560-454F-91E6-79E5C35B07E6}" type="presOf" srcId="{7B8B2DB3-0933-485A-986A-F22A352144BE}" destId="{D32D7FB9-C522-4AC4-9E07-6257BBF73200}" srcOrd="0" destOrd="0" presId="urn:microsoft.com/office/officeart/2005/8/layout/hierarchy2"/>
    <dgm:cxn modelId="{AECDB8D8-125F-4067-829F-16BA84C53362}" type="presOf" srcId="{6D193395-EC75-49FE-B3FC-59E3950EE98F}" destId="{D3EA474C-D124-4A59-90FF-DB7C5D7EE9D7}" srcOrd="1" destOrd="0" presId="urn:microsoft.com/office/officeart/2005/8/layout/hierarchy2"/>
    <dgm:cxn modelId="{537A3F1D-2865-446E-BA42-3053A858FFFE}" type="presOf" srcId="{DB06259E-CE89-4B91-BA68-686E0C0A606B}" destId="{2404B0D3-8A9E-40D8-94A0-BA939AD8321E}" srcOrd="0" destOrd="0" presId="urn:microsoft.com/office/officeart/2005/8/layout/hierarchy2"/>
    <dgm:cxn modelId="{95E4F4A9-57B2-4DB6-B004-1519A338AAE0}" type="presOf" srcId="{203231D4-A068-4931-B980-235CC349F43F}" destId="{9534C66B-831E-4715-A6DE-56F9B457FC06}" srcOrd="0" destOrd="0" presId="urn:microsoft.com/office/officeart/2005/8/layout/hierarchy2"/>
    <dgm:cxn modelId="{2612169A-2963-4353-BB53-784351A54F60}" type="presOf" srcId="{C793B217-083E-4980-9A46-641BC07E20EC}" destId="{F5A3D9D6-7A3E-4E32-97FA-54DB0FBB7ABC}" srcOrd="0" destOrd="0" presId="urn:microsoft.com/office/officeart/2005/8/layout/hierarchy2"/>
    <dgm:cxn modelId="{706ACE76-E568-4D69-BF05-BF817997BAAB}" type="presOf" srcId="{6D193395-EC75-49FE-B3FC-59E3950EE98F}" destId="{9A1F9A95-A6F7-4968-8339-139FAA489624}" srcOrd="0" destOrd="0" presId="urn:microsoft.com/office/officeart/2005/8/layout/hierarchy2"/>
    <dgm:cxn modelId="{5825AE0B-24C9-41C6-91B7-90257712DC98}" type="presOf" srcId="{A01ED199-7206-440A-A5DF-7D5A7747B257}" destId="{E0887E67-4386-4171-A2C3-8FA73539DE5E}" srcOrd="1" destOrd="0" presId="urn:microsoft.com/office/officeart/2005/8/layout/hierarchy2"/>
    <dgm:cxn modelId="{10C22AEF-302F-49E7-81FC-5F0811E29B40}" type="presOf" srcId="{D5BBCE38-AABE-4B90-83BB-0699FC642132}" destId="{20433EE4-8CB9-4410-93AD-056C92A07342}" srcOrd="1" destOrd="0" presId="urn:microsoft.com/office/officeart/2005/8/layout/hierarchy2"/>
    <dgm:cxn modelId="{4A2E0197-3E41-443A-A7A6-014FF920BFF1}" type="presOf" srcId="{1B071997-8435-42C3-BE8F-31442CF1ED24}" destId="{8D558A4F-D999-4368-A0BB-0A7201BE3659}" srcOrd="1" destOrd="0" presId="urn:microsoft.com/office/officeart/2005/8/layout/hierarchy2"/>
    <dgm:cxn modelId="{A6A466AC-982F-499C-8F34-A7A89E288699}" type="presOf" srcId="{39A55940-8FA9-474E-99F7-397E32A38295}" destId="{AA3FBD85-653C-4F4C-B113-78879839E66A}" srcOrd="0" destOrd="0" presId="urn:microsoft.com/office/officeart/2005/8/layout/hierarchy2"/>
    <dgm:cxn modelId="{D2CB3F5E-9AA9-457E-9E13-F42AAFED0D32}" type="presOf" srcId="{ED957D91-7F90-4A78-BE7C-A55242ACAC3C}" destId="{B73ED4BD-6A7F-45D3-85DF-B3F62416CD32}" srcOrd="0" destOrd="0" presId="urn:microsoft.com/office/officeart/2005/8/layout/hierarchy2"/>
    <dgm:cxn modelId="{1CFF5770-89BE-493D-A887-84701E4D363D}" type="presOf" srcId="{A01ED199-7206-440A-A5DF-7D5A7747B257}" destId="{72628812-4E50-4526-9B94-EF67F314FFEA}" srcOrd="0" destOrd="0" presId="urn:microsoft.com/office/officeart/2005/8/layout/hierarchy2"/>
    <dgm:cxn modelId="{37250D65-8C70-4D30-B6BF-569A1B881134}" srcId="{DB06259E-CE89-4B91-BA68-686E0C0A606B}" destId="{C793B217-083E-4980-9A46-641BC07E20EC}" srcOrd="0" destOrd="0" parTransId="{A01ED199-7206-440A-A5DF-7D5A7747B257}" sibTransId="{1B72542A-A3C3-4054-A661-5D5E596C735B}"/>
    <dgm:cxn modelId="{D9405F06-106E-4D80-860C-0C31C56F34A5}" type="presOf" srcId="{B6751B3D-F2E6-4AA8-816F-00C1FCFC271C}" destId="{1C7CFB84-DEE7-480F-830C-7AD182364C03}" srcOrd="0" destOrd="0" presId="urn:microsoft.com/office/officeart/2005/8/layout/hierarchy2"/>
    <dgm:cxn modelId="{46E6D750-865E-495B-8731-3AC0A00B3FE9}" srcId="{39A55940-8FA9-474E-99F7-397E32A38295}" destId="{E78502A1-F447-4E33-BB9D-8F6BAD503849}" srcOrd="1" destOrd="0" parTransId="{ED957D91-7F90-4A78-BE7C-A55242ACAC3C}" sibTransId="{13F6CA53-5339-4877-BD94-4AFA8B0C4199}"/>
    <dgm:cxn modelId="{06D88A76-2B82-43C7-B3C0-1F4BEB4D26F9}" type="presOf" srcId="{35637AA7-5C92-4753-995B-795D2268BDEB}" destId="{BAF8662A-E364-4D2C-9097-2954D77B463C}" srcOrd="0" destOrd="0" presId="urn:microsoft.com/office/officeart/2005/8/layout/hierarchy2"/>
    <dgm:cxn modelId="{E6BE5538-24EF-405A-969A-BF9B2E7D12DD}" type="presOf" srcId="{1B071997-8435-42C3-BE8F-31442CF1ED24}" destId="{443FE5E0-C410-4734-87E0-90E0D84FAA3B}" srcOrd="0" destOrd="0" presId="urn:microsoft.com/office/officeart/2005/8/layout/hierarchy2"/>
    <dgm:cxn modelId="{F3D9BD85-5F2B-4E68-B04B-BD5A83811C02}" type="presOf" srcId="{B6751B3D-F2E6-4AA8-816F-00C1FCFC271C}" destId="{E0FFB9DC-7B94-45CA-BD09-718702A588F7}" srcOrd="1" destOrd="0" presId="urn:microsoft.com/office/officeart/2005/8/layout/hierarchy2"/>
    <dgm:cxn modelId="{CB4D2A9E-ED31-4331-95F8-763999C7C0E6}" type="presOf" srcId="{D5BBCE38-AABE-4B90-83BB-0699FC642132}" destId="{FA910478-7310-4233-9633-E21109FE9FB1}" srcOrd="0" destOrd="0" presId="urn:microsoft.com/office/officeart/2005/8/layout/hierarchy2"/>
    <dgm:cxn modelId="{C187BFCE-4DB0-4B0E-A8F4-20CAE18EB3D8}" type="presOf" srcId="{ADA0727D-6C6D-4A2B-B7AB-7AA954BF5C00}" destId="{32F44326-99C8-4C94-8ADC-0EB664C28A67}" srcOrd="0" destOrd="0" presId="urn:microsoft.com/office/officeart/2005/8/layout/hierarchy2"/>
    <dgm:cxn modelId="{F81EF43E-5D4B-4572-A348-5D4CF2332B30}" srcId="{203231D4-A068-4931-B980-235CC349F43F}" destId="{39A55940-8FA9-474E-99F7-397E32A38295}" srcOrd="0" destOrd="0" parTransId="{D612D96B-EBD8-4578-93E5-FB84569B4510}" sibTransId="{72801199-6477-448F-A439-DAC7BE1DDC87}"/>
    <dgm:cxn modelId="{DA5718B3-C6AF-43AD-BD3C-54B371306258}" type="presParOf" srcId="{9534C66B-831E-4715-A6DE-56F9B457FC06}" destId="{A39251CC-F598-4403-AA4D-106F13CC0B1A}" srcOrd="0" destOrd="0" presId="urn:microsoft.com/office/officeart/2005/8/layout/hierarchy2"/>
    <dgm:cxn modelId="{4E1F5D99-3DB6-4C12-A520-7E1082435F81}" type="presParOf" srcId="{A39251CC-F598-4403-AA4D-106F13CC0B1A}" destId="{AA3FBD85-653C-4F4C-B113-78879839E66A}" srcOrd="0" destOrd="0" presId="urn:microsoft.com/office/officeart/2005/8/layout/hierarchy2"/>
    <dgm:cxn modelId="{C20F2B98-59FC-48CC-87FB-1192C275C535}" type="presParOf" srcId="{A39251CC-F598-4403-AA4D-106F13CC0B1A}" destId="{89B3E999-8738-4C4A-A72E-DD824F798C68}" srcOrd="1" destOrd="0" presId="urn:microsoft.com/office/officeart/2005/8/layout/hierarchy2"/>
    <dgm:cxn modelId="{7B7C382D-922E-4969-BEB5-D3CCF75D430A}" type="presParOf" srcId="{89B3E999-8738-4C4A-A72E-DD824F798C68}" destId="{32F44326-99C8-4C94-8ADC-0EB664C28A67}" srcOrd="0" destOrd="0" presId="urn:microsoft.com/office/officeart/2005/8/layout/hierarchy2"/>
    <dgm:cxn modelId="{37F7FCD1-011A-4E88-B379-30D59133DB74}" type="presParOf" srcId="{32F44326-99C8-4C94-8ADC-0EB664C28A67}" destId="{7CBA3A16-4819-4137-8670-00B955B900CA}" srcOrd="0" destOrd="0" presId="urn:microsoft.com/office/officeart/2005/8/layout/hierarchy2"/>
    <dgm:cxn modelId="{28350980-47EB-48C9-B31D-9B88D6542EFD}" type="presParOf" srcId="{89B3E999-8738-4C4A-A72E-DD824F798C68}" destId="{EB53266C-AECC-4FC2-8786-7EA4B3D158E8}" srcOrd="1" destOrd="0" presId="urn:microsoft.com/office/officeart/2005/8/layout/hierarchy2"/>
    <dgm:cxn modelId="{AB596965-1F45-4796-94AA-B19327429B5E}" type="presParOf" srcId="{EB53266C-AECC-4FC2-8786-7EA4B3D158E8}" destId="{2404B0D3-8A9E-40D8-94A0-BA939AD8321E}" srcOrd="0" destOrd="0" presId="urn:microsoft.com/office/officeart/2005/8/layout/hierarchy2"/>
    <dgm:cxn modelId="{2874A8C9-4AE9-477E-BB85-18BBF1EF64A8}" type="presParOf" srcId="{EB53266C-AECC-4FC2-8786-7EA4B3D158E8}" destId="{07EDB579-2EB2-4269-9F89-CB5A25FC856E}" srcOrd="1" destOrd="0" presId="urn:microsoft.com/office/officeart/2005/8/layout/hierarchy2"/>
    <dgm:cxn modelId="{2A5BA91B-B8C2-427F-B66F-9F176AF82D9E}" type="presParOf" srcId="{07EDB579-2EB2-4269-9F89-CB5A25FC856E}" destId="{72628812-4E50-4526-9B94-EF67F314FFEA}" srcOrd="0" destOrd="0" presId="urn:microsoft.com/office/officeart/2005/8/layout/hierarchy2"/>
    <dgm:cxn modelId="{01666041-DA09-4796-98AE-C5301E5932BB}" type="presParOf" srcId="{72628812-4E50-4526-9B94-EF67F314FFEA}" destId="{E0887E67-4386-4171-A2C3-8FA73539DE5E}" srcOrd="0" destOrd="0" presId="urn:microsoft.com/office/officeart/2005/8/layout/hierarchy2"/>
    <dgm:cxn modelId="{046E793E-0CD6-41FD-8BF8-2FE5705C6601}" type="presParOf" srcId="{07EDB579-2EB2-4269-9F89-CB5A25FC856E}" destId="{1B80C2A5-8201-4CE6-8026-AB3C20DD3482}" srcOrd="1" destOrd="0" presId="urn:microsoft.com/office/officeart/2005/8/layout/hierarchy2"/>
    <dgm:cxn modelId="{5B4E723D-B7D0-4BDA-803B-76A61BCF2F31}" type="presParOf" srcId="{1B80C2A5-8201-4CE6-8026-AB3C20DD3482}" destId="{F5A3D9D6-7A3E-4E32-97FA-54DB0FBB7ABC}" srcOrd="0" destOrd="0" presId="urn:microsoft.com/office/officeart/2005/8/layout/hierarchy2"/>
    <dgm:cxn modelId="{BC8BEAA2-CB3A-490E-9F5A-119E9D90D2D8}" type="presParOf" srcId="{1B80C2A5-8201-4CE6-8026-AB3C20DD3482}" destId="{F9985CAC-94CB-495F-9E96-C4024D5AF2CC}" srcOrd="1" destOrd="0" presId="urn:microsoft.com/office/officeart/2005/8/layout/hierarchy2"/>
    <dgm:cxn modelId="{157429A9-EC5F-47D6-9062-5BA51BCCC8CE}" type="presParOf" srcId="{07EDB579-2EB2-4269-9F89-CB5A25FC856E}" destId="{443FE5E0-C410-4734-87E0-90E0D84FAA3B}" srcOrd="2" destOrd="0" presId="urn:microsoft.com/office/officeart/2005/8/layout/hierarchy2"/>
    <dgm:cxn modelId="{A960E95B-FE93-4A6D-90B3-4761B0537571}" type="presParOf" srcId="{443FE5E0-C410-4734-87E0-90E0D84FAA3B}" destId="{8D558A4F-D999-4368-A0BB-0A7201BE3659}" srcOrd="0" destOrd="0" presId="urn:microsoft.com/office/officeart/2005/8/layout/hierarchy2"/>
    <dgm:cxn modelId="{11A3CC24-45A7-4658-AC06-48231BB733F8}" type="presParOf" srcId="{07EDB579-2EB2-4269-9F89-CB5A25FC856E}" destId="{8D3C3C78-B28F-42B8-ADA8-B944ACA612C8}" srcOrd="3" destOrd="0" presId="urn:microsoft.com/office/officeart/2005/8/layout/hierarchy2"/>
    <dgm:cxn modelId="{CAC8E8E4-89A4-48C3-B759-C75580710B28}" type="presParOf" srcId="{8D3C3C78-B28F-42B8-ADA8-B944ACA612C8}" destId="{D32D7FB9-C522-4AC4-9E07-6257BBF73200}" srcOrd="0" destOrd="0" presId="urn:microsoft.com/office/officeart/2005/8/layout/hierarchy2"/>
    <dgm:cxn modelId="{BA11B683-1441-4F70-941E-EF75676277C4}" type="presParOf" srcId="{8D3C3C78-B28F-42B8-ADA8-B944ACA612C8}" destId="{6377D5AA-8F07-4617-BF46-D4C41D8E31EB}" srcOrd="1" destOrd="0" presId="urn:microsoft.com/office/officeart/2005/8/layout/hierarchy2"/>
    <dgm:cxn modelId="{9AB28149-861E-4B41-867D-7A073372F7F7}" type="presParOf" srcId="{89B3E999-8738-4C4A-A72E-DD824F798C68}" destId="{B73ED4BD-6A7F-45D3-85DF-B3F62416CD32}" srcOrd="2" destOrd="0" presId="urn:microsoft.com/office/officeart/2005/8/layout/hierarchy2"/>
    <dgm:cxn modelId="{ED3AD754-1A8F-426E-925F-3D86EF34FF62}" type="presParOf" srcId="{B73ED4BD-6A7F-45D3-85DF-B3F62416CD32}" destId="{6ADE165F-2F8C-49E9-9FB5-AD9B0888BFAA}" srcOrd="0" destOrd="0" presId="urn:microsoft.com/office/officeart/2005/8/layout/hierarchy2"/>
    <dgm:cxn modelId="{6C7DC3C5-4C3A-4859-BBD0-0FDF6F7CC0FF}" type="presParOf" srcId="{89B3E999-8738-4C4A-A72E-DD824F798C68}" destId="{0D42C44C-3AF9-4C98-8388-FF63F3D2CB38}" srcOrd="3" destOrd="0" presId="urn:microsoft.com/office/officeart/2005/8/layout/hierarchy2"/>
    <dgm:cxn modelId="{447A674A-BD3A-42DE-A3F8-14920FF11A65}" type="presParOf" srcId="{0D42C44C-3AF9-4C98-8388-FF63F3D2CB38}" destId="{0335B181-C567-496B-968C-D839032D7B03}" srcOrd="0" destOrd="0" presId="urn:microsoft.com/office/officeart/2005/8/layout/hierarchy2"/>
    <dgm:cxn modelId="{961D7D59-7D36-44F4-95FF-163A112B1B0A}" type="presParOf" srcId="{0D42C44C-3AF9-4C98-8388-FF63F3D2CB38}" destId="{219E767C-E3BA-4E84-A97A-5657E953C5E0}" srcOrd="1" destOrd="0" presId="urn:microsoft.com/office/officeart/2005/8/layout/hierarchy2"/>
    <dgm:cxn modelId="{1155A15E-3669-4B54-BA2B-8E13B4E49E27}" type="presParOf" srcId="{219E767C-E3BA-4E84-A97A-5657E953C5E0}" destId="{1C7CFB84-DEE7-480F-830C-7AD182364C03}" srcOrd="0" destOrd="0" presId="urn:microsoft.com/office/officeart/2005/8/layout/hierarchy2"/>
    <dgm:cxn modelId="{2C5A6ECE-9959-4687-BAE9-5D35321287C5}" type="presParOf" srcId="{1C7CFB84-DEE7-480F-830C-7AD182364C03}" destId="{E0FFB9DC-7B94-45CA-BD09-718702A588F7}" srcOrd="0" destOrd="0" presId="urn:microsoft.com/office/officeart/2005/8/layout/hierarchy2"/>
    <dgm:cxn modelId="{F0DE7664-328F-4568-8D4F-F699CB7B01C0}" type="presParOf" srcId="{219E767C-E3BA-4E84-A97A-5657E953C5E0}" destId="{E36AB02D-236B-4DD9-B080-CDFAA86E51DA}" srcOrd="1" destOrd="0" presId="urn:microsoft.com/office/officeart/2005/8/layout/hierarchy2"/>
    <dgm:cxn modelId="{78D87E0C-0C18-46BE-B1FB-2DD8CAC48124}" type="presParOf" srcId="{E36AB02D-236B-4DD9-B080-CDFAA86E51DA}" destId="{07107604-287B-41D5-AC87-B3F841D7B382}" srcOrd="0" destOrd="0" presId="urn:microsoft.com/office/officeart/2005/8/layout/hierarchy2"/>
    <dgm:cxn modelId="{D5342044-0117-425E-81C3-B50E0E34E8DE}" type="presParOf" srcId="{E36AB02D-236B-4DD9-B080-CDFAA86E51DA}" destId="{7B4A8EBA-B9BE-4201-B19A-C2BEEF86E38C}" srcOrd="1" destOrd="0" presId="urn:microsoft.com/office/officeart/2005/8/layout/hierarchy2"/>
    <dgm:cxn modelId="{048AD8CF-0957-4EF8-8346-6F6080FD5D58}" type="presParOf" srcId="{219E767C-E3BA-4E84-A97A-5657E953C5E0}" destId="{FA910478-7310-4233-9633-E21109FE9FB1}" srcOrd="2" destOrd="0" presId="urn:microsoft.com/office/officeart/2005/8/layout/hierarchy2"/>
    <dgm:cxn modelId="{C027889F-A11F-478E-A5B9-50F155DADC95}" type="presParOf" srcId="{FA910478-7310-4233-9633-E21109FE9FB1}" destId="{20433EE4-8CB9-4410-93AD-056C92A07342}" srcOrd="0" destOrd="0" presId="urn:microsoft.com/office/officeart/2005/8/layout/hierarchy2"/>
    <dgm:cxn modelId="{9C9C4871-90E6-429A-A467-1E5FA00978F0}" type="presParOf" srcId="{219E767C-E3BA-4E84-A97A-5657E953C5E0}" destId="{685C19F7-C830-4203-BF35-DF244484CBAD}" srcOrd="3" destOrd="0" presId="urn:microsoft.com/office/officeart/2005/8/layout/hierarchy2"/>
    <dgm:cxn modelId="{24B316FE-CFF6-46B0-A9DE-37E513F4AC91}" type="presParOf" srcId="{685C19F7-C830-4203-BF35-DF244484CBAD}" destId="{27E0A3AF-070B-4915-9E28-1889E6738412}" srcOrd="0" destOrd="0" presId="urn:microsoft.com/office/officeart/2005/8/layout/hierarchy2"/>
    <dgm:cxn modelId="{1E2FC97F-B2ED-4C9B-ABD9-98AB3FE47CC0}" type="presParOf" srcId="{685C19F7-C830-4203-BF35-DF244484CBAD}" destId="{45EC9EB3-F9C9-4F57-955D-093333BB9044}" srcOrd="1" destOrd="0" presId="urn:microsoft.com/office/officeart/2005/8/layout/hierarchy2"/>
    <dgm:cxn modelId="{BBC8DAD0-5817-44A8-A14F-BC25AD290100}" type="presParOf" srcId="{219E767C-E3BA-4E84-A97A-5657E953C5E0}" destId="{9A1F9A95-A6F7-4968-8339-139FAA489624}" srcOrd="4" destOrd="0" presId="urn:microsoft.com/office/officeart/2005/8/layout/hierarchy2"/>
    <dgm:cxn modelId="{E3B47A38-40CB-4F31-9820-06883F7434E1}" type="presParOf" srcId="{9A1F9A95-A6F7-4968-8339-139FAA489624}" destId="{D3EA474C-D124-4A59-90FF-DB7C5D7EE9D7}" srcOrd="0" destOrd="0" presId="urn:microsoft.com/office/officeart/2005/8/layout/hierarchy2"/>
    <dgm:cxn modelId="{E8CC4F8F-1B59-4BAF-9D27-5C34213CD3B8}" type="presParOf" srcId="{219E767C-E3BA-4E84-A97A-5657E953C5E0}" destId="{183BD72D-365B-4FAE-B18E-FA0BEFDECDDB}" srcOrd="5" destOrd="0" presId="urn:microsoft.com/office/officeart/2005/8/layout/hierarchy2"/>
    <dgm:cxn modelId="{B7DDB868-1AFA-4077-AA69-DD552B04029C}" type="presParOf" srcId="{183BD72D-365B-4FAE-B18E-FA0BEFDECDDB}" destId="{BAF8662A-E364-4D2C-9097-2954D77B463C}" srcOrd="0" destOrd="0" presId="urn:microsoft.com/office/officeart/2005/8/layout/hierarchy2"/>
    <dgm:cxn modelId="{8F5B7F42-9045-430D-AD76-A86305541D86}" type="presParOf" srcId="{183BD72D-365B-4FAE-B18E-FA0BEFDECDDB}" destId="{63E5EA26-6141-422B-8192-00983C5E444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3EE3A2E-5552-45F9-8DDE-D4F92BB3B891}" type="doc">
      <dgm:prSet loTypeId="urn:microsoft.com/office/officeart/2005/8/layout/chart3" loCatId="relationship" qsTypeId="urn:microsoft.com/office/officeart/2005/8/quickstyle/3d1" qsCatId="3D" csTypeId="urn:microsoft.com/office/officeart/2005/8/colors/colorful2" csCatId="colorful" phldr="1"/>
      <dgm:spPr/>
    </dgm:pt>
    <dgm:pt modelId="{AC3BA318-1488-4B2A-846C-83DF2964CDDF}">
      <dgm:prSet phldrT="[文本]"/>
      <dgm:spPr/>
      <dgm:t>
        <a:bodyPr/>
        <a:lstStyle/>
        <a:p>
          <a:r>
            <a:rPr lang="zh-CN" altLang="en-US" b="1" smtClean="0"/>
            <a:t>容易实现</a:t>
          </a:r>
          <a:endParaRPr lang="zh-CN" altLang="en-US" b="1"/>
        </a:p>
      </dgm:t>
    </dgm:pt>
    <dgm:pt modelId="{8326C7D7-F057-44BB-B9D6-0520A7DB4706}" type="parTrans" cxnId="{3A59EA5B-E301-4623-9457-AD0EE677B873}">
      <dgm:prSet/>
      <dgm:spPr/>
      <dgm:t>
        <a:bodyPr/>
        <a:lstStyle/>
        <a:p>
          <a:endParaRPr lang="zh-CN" altLang="en-US" b="1"/>
        </a:p>
      </dgm:t>
    </dgm:pt>
    <dgm:pt modelId="{FB37B5B0-AAD6-44D4-ABFA-EFBB2A1656D1}" type="sibTrans" cxnId="{3A59EA5B-E301-4623-9457-AD0EE677B873}">
      <dgm:prSet/>
      <dgm:spPr/>
      <dgm:t>
        <a:bodyPr/>
        <a:lstStyle/>
        <a:p>
          <a:endParaRPr lang="zh-CN" altLang="en-US" b="1"/>
        </a:p>
      </dgm:t>
    </dgm:pt>
    <dgm:pt modelId="{3C6C5F43-F0F4-4F54-8CDB-ECEC75BE2FA1}">
      <dgm:prSet phldrT="[文本]"/>
      <dgm:spPr/>
      <dgm:t>
        <a:bodyPr/>
        <a:lstStyle/>
        <a:p>
          <a:r>
            <a:rPr lang="zh-CN" altLang="en-US" b="1" smtClean="0"/>
            <a:t>理论合理</a:t>
          </a:r>
          <a:endParaRPr lang="zh-CN" altLang="en-US" b="1"/>
        </a:p>
      </dgm:t>
    </dgm:pt>
    <dgm:pt modelId="{DC13B6FA-5D25-4860-83A8-32A2A4C34E13}" type="parTrans" cxnId="{3DD4E3FC-0D21-417B-AC0A-9C6436D92D0C}">
      <dgm:prSet/>
      <dgm:spPr/>
      <dgm:t>
        <a:bodyPr/>
        <a:lstStyle/>
        <a:p>
          <a:endParaRPr lang="zh-CN" altLang="en-US" b="1"/>
        </a:p>
      </dgm:t>
    </dgm:pt>
    <dgm:pt modelId="{5BBA9B17-38F1-4016-A4F4-5CA69D288064}" type="sibTrans" cxnId="{3DD4E3FC-0D21-417B-AC0A-9C6436D92D0C}">
      <dgm:prSet/>
      <dgm:spPr/>
      <dgm:t>
        <a:bodyPr/>
        <a:lstStyle/>
        <a:p>
          <a:endParaRPr lang="zh-CN" altLang="en-US" b="1"/>
        </a:p>
      </dgm:t>
    </dgm:pt>
    <dgm:pt modelId="{7C9BD451-324F-46F5-9C1B-6FAC4F270321}">
      <dgm:prSet phldrT="[文本]"/>
      <dgm:spPr/>
      <dgm:t>
        <a:bodyPr/>
        <a:lstStyle/>
        <a:p>
          <a:r>
            <a:rPr lang="zh-CN" altLang="en-US" b="1" smtClean="0"/>
            <a:t>塑性、粘性</a:t>
          </a:r>
          <a:endParaRPr lang="zh-CN" altLang="en-US" b="1"/>
        </a:p>
      </dgm:t>
    </dgm:pt>
    <dgm:pt modelId="{92704FCB-AD2B-4697-BC93-8F46E7CB6FE9}" type="parTrans" cxnId="{661D8606-8B33-42DA-9716-9C71C51992C4}">
      <dgm:prSet/>
      <dgm:spPr/>
      <dgm:t>
        <a:bodyPr/>
        <a:lstStyle/>
        <a:p>
          <a:endParaRPr lang="zh-CN" altLang="en-US" b="1"/>
        </a:p>
      </dgm:t>
    </dgm:pt>
    <dgm:pt modelId="{73D2979C-C6D4-496D-BC0E-77842C17D50A}" type="sibTrans" cxnId="{661D8606-8B33-42DA-9716-9C71C51992C4}">
      <dgm:prSet/>
      <dgm:spPr/>
      <dgm:t>
        <a:bodyPr/>
        <a:lstStyle/>
        <a:p>
          <a:endParaRPr lang="zh-CN" altLang="en-US" b="1"/>
        </a:p>
      </dgm:t>
    </dgm:pt>
    <dgm:pt modelId="{A19E43F6-87CE-4335-90E0-F13028E5A187}" type="pres">
      <dgm:prSet presAssocID="{D3EE3A2E-5552-45F9-8DDE-D4F92BB3B891}" presName="compositeShape" presStyleCnt="0">
        <dgm:presLayoutVars>
          <dgm:chMax val="7"/>
          <dgm:dir/>
          <dgm:resizeHandles val="exact"/>
        </dgm:presLayoutVars>
      </dgm:prSet>
      <dgm:spPr/>
    </dgm:pt>
    <dgm:pt modelId="{8F7D5957-55B8-4E81-A002-F0D0ECC81174}" type="pres">
      <dgm:prSet presAssocID="{D3EE3A2E-5552-45F9-8DDE-D4F92BB3B891}" presName="wedge1" presStyleLbl="node1" presStyleIdx="0" presStyleCnt="3"/>
      <dgm:spPr/>
      <dgm:t>
        <a:bodyPr/>
        <a:lstStyle/>
        <a:p>
          <a:endParaRPr lang="zh-CN" altLang="en-US"/>
        </a:p>
      </dgm:t>
    </dgm:pt>
    <dgm:pt modelId="{B72AF2F8-A8BE-4719-B93F-39FE422A5DEB}" type="pres">
      <dgm:prSet presAssocID="{D3EE3A2E-5552-45F9-8DDE-D4F92BB3B891}" presName="wedge1Tx" presStyleLbl="node1" presStyleIdx="0" presStyleCnt="3">
        <dgm:presLayoutVars>
          <dgm:chMax val="0"/>
          <dgm:chPref val="0"/>
          <dgm:bulletEnabled val="1"/>
        </dgm:presLayoutVars>
      </dgm:prSet>
      <dgm:spPr/>
      <dgm:t>
        <a:bodyPr/>
        <a:lstStyle/>
        <a:p>
          <a:endParaRPr lang="zh-CN" altLang="en-US"/>
        </a:p>
      </dgm:t>
    </dgm:pt>
    <dgm:pt modelId="{87E6EA3A-7F7A-4D3E-AEB5-E6B9197B74BC}" type="pres">
      <dgm:prSet presAssocID="{D3EE3A2E-5552-45F9-8DDE-D4F92BB3B891}" presName="wedge2" presStyleLbl="node1" presStyleIdx="1" presStyleCnt="3" custLinFactNeighborX="5133" custLinFactNeighborY="3586"/>
      <dgm:spPr/>
      <dgm:t>
        <a:bodyPr/>
        <a:lstStyle/>
        <a:p>
          <a:endParaRPr lang="zh-CN" altLang="en-US"/>
        </a:p>
      </dgm:t>
    </dgm:pt>
    <dgm:pt modelId="{7FA6B8FB-C92D-4C7E-9A51-742E3C6FD126}" type="pres">
      <dgm:prSet presAssocID="{D3EE3A2E-5552-45F9-8DDE-D4F92BB3B891}" presName="wedge2Tx" presStyleLbl="node1" presStyleIdx="1" presStyleCnt="3">
        <dgm:presLayoutVars>
          <dgm:chMax val="0"/>
          <dgm:chPref val="0"/>
          <dgm:bulletEnabled val="1"/>
        </dgm:presLayoutVars>
      </dgm:prSet>
      <dgm:spPr/>
      <dgm:t>
        <a:bodyPr/>
        <a:lstStyle/>
        <a:p>
          <a:endParaRPr lang="zh-CN" altLang="en-US"/>
        </a:p>
      </dgm:t>
    </dgm:pt>
    <dgm:pt modelId="{73F45207-DC09-44E1-A816-3ECF8B6D0743}" type="pres">
      <dgm:prSet presAssocID="{D3EE3A2E-5552-45F9-8DDE-D4F92BB3B891}" presName="wedge3" presStyleLbl="node1" presStyleIdx="2" presStyleCnt="3" custLinFactNeighborY="-3713"/>
      <dgm:spPr/>
      <dgm:t>
        <a:bodyPr/>
        <a:lstStyle/>
        <a:p>
          <a:endParaRPr lang="zh-CN" altLang="en-US"/>
        </a:p>
      </dgm:t>
    </dgm:pt>
    <dgm:pt modelId="{8764C9FD-DCDF-4310-A345-73823363E750}" type="pres">
      <dgm:prSet presAssocID="{D3EE3A2E-5552-45F9-8DDE-D4F92BB3B891}" presName="wedge3Tx" presStyleLbl="node1" presStyleIdx="2" presStyleCnt="3">
        <dgm:presLayoutVars>
          <dgm:chMax val="0"/>
          <dgm:chPref val="0"/>
          <dgm:bulletEnabled val="1"/>
        </dgm:presLayoutVars>
      </dgm:prSet>
      <dgm:spPr/>
      <dgm:t>
        <a:bodyPr/>
        <a:lstStyle/>
        <a:p>
          <a:endParaRPr lang="zh-CN" altLang="en-US"/>
        </a:p>
      </dgm:t>
    </dgm:pt>
  </dgm:ptLst>
  <dgm:cxnLst>
    <dgm:cxn modelId="{09387E69-0A24-457B-8DFB-F580E9500F90}" type="presOf" srcId="{D3EE3A2E-5552-45F9-8DDE-D4F92BB3B891}" destId="{A19E43F6-87CE-4335-90E0-F13028E5A187}" srcOrd="0" destOrd="0" presId="urn:microsoft.com/office/officeart/2005/8/layout/chart3"/>
    <dgm:cxn modelId="{6380ED21-5B8C-4E9A-B1AC-39A8C5C2CDCD}" type="presOf" srcId="{3C6C5F43-F0F4-4F54-8CDB-ECEC75BE2FA1}" destId="{7FA6B8FB-C92D-4C7E-9A51-742E3C6FD126}" srcOrd="1" destOrd="0" presId="urn:microsoft.com/office/officeart/2005/8/layout/chart3"/>
    <dgm:cxn modelId="{23F28870-CD91-4622-B7F6-E26201D85A04}" type="presOf" srcId="{3C6C5F43-F0F4-4F54-8CDB-ECEC75BE2FA1}" destId="{87E6EA3A-7F7A-4D3E-AEB5-E6B9197B74BC}" srcOrd="0" destOrd="0" presId="urn:microsoft.com/office/officeart/2005/8/layout/chart3"/>
    <dgm:cxn modelId="{BC8F1A5F-987F-47D3-B8A7-8CFAA6EDBEFE}" type="presOf" srcId="{AC3BA318-1488-4B2A-846C-83DF2964CDDF}" destId="{8F7D5957-55B8-4E81-A002-F0D0ECC81174}" srcOrd="0" destOrd="0" presId="urn:microsoft.com/office/officeart/2005/8/layout/chart3"/>
    <dgm:cxn modelId="{3DA55CF8-D5F4-454C-B44D-10461DC3AF77}" type="presOf" srcId="{7C9BD451-324F-46F5-9C1B-6FAC4F270321}" destId="{8764C9FD-DCDF-4310-A345-73823363E750}" srcOrd="1" destOrd="0" presId="urn:microsoft.com/office/officeart/2005/8/layout/chart3"/>
    <dgm:cxn modelId="{661D8606-8B33-42DA-9716-9C71C51992C4}" srcId="{D3EE3A2E-5552-45F9-8DDE-D4F92BB3B891}" destId="{7C9BD451-324F-46F5-9C1B-6FAC4F270321}" srcOrd="2" destOrd="0" parTransId="{92704FCB-AD2B-4697-BC93-8F46E7CB6FE9}" sibTransId="{73D2979C-C6D4-496D-BC0E-77842C17D50A}"/>
    <dgm:cxn modelId="{75E1BC5F-06A8-4102-9B75-743567D3156A}" type="presOf" srcId="{7C9BD451-324F-46F5-9C1B-6FAC4F270321}" destId="{73F45207-DC09-44E1-A816-3ECF8B6D0743}" srcOrd="0" destOrd="0" presId="urn:microsoft.com/office/officeart/2005/8/layout/chart3"/>
    <dgm:cxn modelId="{7CA90FCA-94FE-409D-B5DF-A878D7A271D8}" type="presOf" srcId="{AC3BA318-1488-4B2A-846C-83DF2964CDDF}" destId="{B72AF2F8-A8BE-4719-B93F-39FE422A5DEB}" srcOrd="1" destOrd="0" presId="urn:microsoft.com/office/officeart/2005/8/layout/chart3"/>
    <dgm:cxn modelId="{3DD4E3FC-0D21-417B-AC0A-9C6436D92D0C}" srcId="{D3EE3A2E-5552-45F9-8DDE-D4F92BB3B891}" destId="{3C6C5F43-F0F4-4F54-8CDB-ECEC75BE2FA1}" srcOrd="1" destOrd="0" parTransId="{DC13B6FA-5D25-4860-83A8-32A2A4C34E13}" sibTransId="{5BBA9B17-38F1-4016-A4F4-5CA69D288064}"/>
    <dgm:cxn modelId="{3A59EA5B-E301-4623-9457-AD0EE677B873}" srcId="{D3EE3A2E-5552-45F9-8DDE-D4F92BB3B891}" destId="{AC3BA318-1488-4B2A-846C-83DF2964CDDF}" srcOrd="0" destOrd="0" parTransId="{8326C7D7-F057-44BB-B9D6-0520A7DB4706}" sibTransId="{FB37B5B0-AAD6-44D4-ABFA-EFBB2A1656D1}"/>
    <dgm:cxn modelId="{2185F37D-1789-4E84-AF78-6CB27D16C698}" type="presParOf" srcId="{A19E43F6-87CE-4335-90E0-F13028E5A187}" destId="{8F7D5957-55B8-4E81-A002-F0D0ECC81174}" srcOrd="0" destOrd="0" presId="urn:microsoft.com/office/officeart/2005/8/layout/chart3"/>
    <dgm:cxn modelId="{6B97E715-7334-47CC-91E3-C7884520DF12}" type="presParOf" srcId="{A19E43F6-87CE-4335-90E0-F13028E5A187}" destId="{B72AF2F8-A8BE-4719-B93F-39FE422A5DEB}" srcOrd="1" destOrd="0" presId="urn:microsoft.com/office/officeart/2005/8/layout/chart3"/>
    <dgm:cxn modelId="{994F4129-5656-4E30-8284-A381447B806B}" type="presParOf" srcId="{A19E43F6-87CE-4335-90E0-F13028E5A187}" destId="{87E6EA3A-7F7A-4D3E-AEB5-E6B9197B74BC}" srcOrd="2" destOrd="0" presId="urn:microsoft.com/office/officeart/2005/8/layout/chart3"/>
    <dgm:cxn modelId="{06218789-0992-4AFD-9885-76E2B67CBF81}" type="presParOf" srcId="{A19E43F6-87CE-4335-90E0-F13028E5A187}" destId="{7FA6B8FB-C92D-4C7E-9A51-742E3C6FD126}" srcOrd="3" destOrd="0" presId="urn:microsoft.com/office/officeart/2005/8/layout/chart3"/>
    <dgm:cxn modelId="{9F0B1A7B-16FB-4419-A897-1461168AD68A}" type="presParOf" srcId="{A19E43F6-87CE-4335-90E0-F13028E5A187}" destId="{73F45207-DC09-44E1-A816-3ECF8B6D0743}" srcOrd="4" destOrd="0" presId="urn:microsoft.com/office/officeart/2005/8/layout/chart3"/>
    <dgm:cxn modelId="{7531D982-7643-45EE-8FCC-A28C954DDEAE}" type="presParOf" srcId="{A19E43F6-87CE-4335-90E0-F13028E5A187}" destId="{8764C9FD-DCDF-4310-A345-73823363E750}" srcOrd="5" destOrd="0" presId="urn:microsoft.com/office/officeart/2005/8/layout/char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5FC33-8914-4AEA-9545-E6BDF13140DC}">
      <dsp:nvSpPr>
        <dsp:cNvPr id="0" name=""/>
        <dsp:cNvSpPr/>
      </dsp:nvSpPr>
      <dsp:spPr>
        <a:xfrm>
          <a:off x="515922" y="1036127"/>
          <a:ext cx="627098" cy="2085685"/>
        </a:xfrm>
        <a:prstGeom prst="roundRect">
          <a:avLst>
            <a:gd name="adj" fmla="val 10000"/>
          </a:avLst>
        </a:prstGeom>
        <a:gradFill rotWithShape="0">
          <a:gsLst>
            <a:gs pos="0">
              <a:schemeClr val="accent3">
                <a:hueOff val="0"/>
                <a:satOff val="0"/>
                <a:lumOff val="0"/>
                <a:alphaOff val="0"/>
                <a:tint val="90000"/>
                <a:satMod val="130000"/>
              </a:schemeClr>
            </a:gs>
            <a:gs pos="50000">
              <a:schemeClr val="accent3">
                <a:hueOff val="0"/>
                <a:satOff val="0"/>
                <a:lumOff val="0"/>
                <a:alphaOff val="0"/>
                <a:tint val="45000"/>
                <a:satMod val="220000"/>
              </a:schemeClr>
            </a:gs>
            <a:gs pos="100000">
              <a:schemeClr val="accent3">
                <a:hueOff val="0"/>
                <a:satOff val="0"/>
                <a:lumOff val="0"/>
                <a:alphaOff val="0"/>
                <a:tint val="90000"/>
                <a:satMod val="130000"/>
              </a:schemeClr>
            </a:gs>
          </a:gsLst>
          <a:lin ang="5400000" scaled="1"/>
        </a:gradFill>
        <a:ln>
          <a:noFill/>
        </a:ln>
        <a:effectLst>
          <a:glow rad="50600">
            <a:schemeClr val="accent3">
              <a:hueOff val="0"/>
              <a:satOff val="0"/>
              <a:lumOff val="0"/>
              <a:alphaOff val="0"/>
              <a:alpha val="40000"/>
            </a:schemeClr>
          </a:glo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b="1" kern="1200" smtClean="0"/>
            <a:t>常规试验</a:t>
          </a:r>
          <a:endParaRPr lang="zh-CN" altLang="en-US" sz="1600" b="1" kern="1200"/>
        </a:p>
      </dsp:txBody>
      <dsp:txXfrm>
        <a:off x="534289" y="1054494"/>
        <a:ext cx="590364" cy="2048951"/>
      </dsp:txXfrm>
    </dsp:sp>
    <dsp:sp modelId="{21141699-FD11-4E0F-BEEE-65458F0048A6}">
      <dsp:nvSpPr>
        <dsp:cNvPr id="0" name=""/>
        <dsp:cNvSpPr/>
      </dsp:nvSpPr>
      <dsp:spPr>
        <a:xfrm rot="17491624">
          <a:off x="806287" y="1574587"/>
          <a:ext cx="1063831" cy="19141"/>
        </a:xfrm>
        <a:custGeom>
          <a:avLst/>
          <a:gdLst/>
          <a:ahLst/>
          <a:cxnLst/>
          <a:rect l="0" t="0" r="0" b="0"/>
          <a:pathLst>
            <a:path>
              <a:moveTo>
                <a:pt x="0" y="9570"/>
              </a:moveTo>
              <a:lnTo>
                <a:pt x="1063831" y="957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1311607" y="1557562"/>
        <a:ext cx="53191" cy="53191"/>
      </dsp:txXfrm>
    </dsp:sp>
    <dsp:sp modelId="{54BE23AB-6D7B-4236-8255-BD543F2E9EF7}">
      <dsp:nvSpPr>
        <dsp:cNvPr id="0" name=""/>
        <dsp:cNvSpPr/>
      </dsp:nvSpPr>
      <dsp:spPr>
        <a:xfrm>
          <a:off x="1533384" y="777961"/>
          <a:ext cx="415658" cy="622770"/>
        </a:xfrm>
        <a:prstGeom prst="roundRect">
          <a:avLst>
            <a:gd name="adj" fmla="val 10000"/>
          </a:avLst>
        </a:prstGeom>
        <a:gradFill rotWithShape="0">
          <a:gsLst>
            <a:gs pos="0">
              <a:schemeClr val="accent5">
                <a:hueOff val="0"/>
                <a:satOff val="0"/>
                <a:lumOff val="0"/>
                <a:alphaOff val="0"/>
                <a:tint val="90000"/>
                <a:satMod val="130000"/>
              </a:schemeClr>
            </a:gs>
            <a:gs pos="50000">
              <a:schemeClr val="accent5">
                <a:hueOff val="0"/>
                <a:satOff val="0"/>
                <a:lumOff val="0"/>
                <a:alphaOff val="0"/>
                <a:tint val="45000"/>
                <a:satMod val="220000"/>
              </a:schemeClr>
            </a:gs>
            <a:gs pos="100000">
              <a:schemeClr val="accent5">
                <a:hueOff val="0"/>
                <a:satOff val="0"/>
                <a:lumOff val="0"/>
                <a:alphaOff val="0"/>
                <a:tint val="90000"/>
                <a:satMod val="130000"/>
              </a:schemeClr>
            </a:gs>
          </a:gsLst>
          <a:lin ang="5400000" scaled="1"/>
        </a:gradFill>
        <a:ln>
          <a:noFill/>
        </a:ln>
        <a:effectLst>
          <a:glow rad="50600">
            <a:schemeClr val="accent5">
              <a:hueOff val="0"/>
              <a:satOff val="0"/>
              <a:lumOff val="0"/>
              <a:alphaOff val="0"/>
              <a:alpha val="40000"/>
            </a:schemeClr>
          </a:glo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smtClean="0"/>
            <a:t>岩石</a:t>
          </a:r>
          <a:endParaRPr lang="zh-CN" altLang="en-US" sz="2000" b="1" kern="1200"/>
        </a:p>
      </dsp:txBody>
      <dsp:txXfrm>
        <a:off x="1545558" y="790135"/>
        <a:ext cx="391310" cy="598422"/>
      </dsp:txXfrm>
    </dsp:sp>
    <dsp:sp modelId="{AC4C5A04-2AA1-4163-90F1-F3AFB89F4D2C}">
      <dsp:nvSpPr>
        <dsp:cNvPr id="0" name=""/>
        <dsp:cNvSpPr/>
      </dsp:nvSpPr>
      <dsp:spPr>
        <a:xfrm rot="17692822">
          <a:off x="1680307" y="658916"/>
          <a:ext cx="927834" cy="19141"/>
        </a:xfrm>
        <a:custGeom>
          <a:avLst/>
          <a:gdLst/>
          <a:ahLst/>
          <a:cxnLst/>
          <a:rect l="0" t="0" r="0" b="0"/>
          <a:pathLst>
            <a:path>
              <a:moveTo>
                <a:pt x="0" y="9570"/>
              </a:moveTo>
              <a:lnTo>
                <a:pt x="927834" y="957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2121029" y="645290"/>
        <a:ext cx="46391" cy="46391"/>
      </dsp:txXfrm>
    </dsp:sp>
    <dsp:sp modelId="{F63676AC-C956-4CE8-BFC3-DEF448A73D0F}">
      <dsp:nvSpPr>
        <dsp:cNvPr id="0" name=""/>
        <dsp:cNvSpPr/>
      </dsp:nvSpPr>
      <dsp:spPr>
        <a:xfrm>
          <a:off x="2339406" y="3649"/>
          <a:ext cx="975907" cy="487953"/>
        </a:xfrm>
        <a:prstGeom prst="roundRect">
          <a:avLst>
            <a:gd name="adj" fmla="val 10000"/>
          </a:avLst>
        </a:prstGeom>
        <a:gradFill rotWithShape="0">
          <a:gsLst>
            <a:gs pos="0">
              <a:schemeClr val="accent6">
                <a:hueOff val="0"/>
                <a:satOff val="0"/>
                <a:lumOff val="0"/>
                <a:alphaOff val="0"/>
                <a:tint val="90000"/>
                <a:satMod val="130000"/>
              </a:schemeClr>
            </a:gs>
            <a:gs pos="50000">
              <a:schemeClr val="accent6">
                <a:hueOff val="0"/>
                <a:satOff val="0"/>
                <a:lumOff val="0"/>
                <a:alphaOff val="0"/>
                <a:tint val="45000"/>
                <a:satMod val="220000"/>
              </a:schemeClr>
            </a:gs>
            <a:gs pos="100000">
              <a:schemeClr val="accent6">
                <a:hueOff val="0"/>
                <a:satOff val="0"/>
                <a:lumOff val="0"/>
                <a:alphaOff val="0"/>
                <a:tint val="90000"/>
                <a:satMod val="130000"/>
              </a:schemeClr>
            </a:gs>
          </a:gsLst>
          <a:lin ang="5400000" scaled="1"/>
        </a:gradFill>
        <a:ln>
          <a:noFill/>
        </a:ln>
        <a:effectLst>
          <a:glow rad="50600">
            <a:schemeClr val="accent6">
              <a:hueOff val="0"/>
              <a:satOff val="0"/>
              <a:lumOff val="0"/>
              <a:alphaOff val="0"/>
              <a:alpha val="40000"/>
            </a:schemeClr>
          </a:glo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smtClean="0"/>
            <a:t>单轴压缩</a:t>
          </a:r>
          <a:endParaRPr lang="zh-CN" altLang="en-US" sz="1600" b="1" kern="1200"/>
        </a:p>
      </dsp:txBody>
      <dsp:txXfrm>
        <a:off x="2353698" y="17941"/>
        <a:ext cx="947323" cy="459369"/>
      </dsp:txXfrm>
    </dsp:sp>
    <dsp:sp modelId="{C836BB15-826A-47C3-842A-630160198BD0}">
      <dsp:nvSpPr>
        <dsp:cNvPr id="0" name=""/>
        <dsp:cNvSpPr/>
      </dsp:nvSpPr>
      <dsp:spPr>
        <a:xfrm>
          <a:off x="3315314" y="238055"/>
          <a:ext cx="390363" cy="19141"/>
        </a:xfrm>
        <a:custGeom>
          <a:avLst/>
          <a:gdLst/>
          <a:ahLst/>
          <a:cxnLst/>
          <a:rect l="0" t="0" r="0" b="0"/>
          <a:pathLst>
            <a:path>
              <a:moveTo>
                <a:pt x="0" y="9570"/>
              </a:moveTo>
              <a:lnTo>
                <a:pt x="390363" y="957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3500736" y="237867"/>
        <a:ext cx="19518" cy="19518"/>
      </dsp:txXfrm>
    </dsp:sp>
    <dsp:sp modelId="{51CC14E2-008F-44EC-9021-C47DF7DF33AC}">
      <dsp:nvSpPr>
        <dsp:cNvPr id="0" name=""/>
        <dsp:cNvSpPr/>
      </dsp:nvSpPr>
      <dsp:spPr>
        <a:xfrm>
          <a:off x="3705677" y="3649"/>
          <a:ext cx="2120257" cy="487953"/>
        </a:xfrm>
        <a:prstGeom prst="roundRect">
          <a:avLst>
            <a:gd name="adj" fmla="val 10000"/>
          </a:avLst>
        </a:prstGeom>
        <a:gradFill rotWithShape="0">
          <a:gsLst>
            <a:gs pos="0">
              <a:schemeClr val="accent1">
                <a:hueOff val="0"/>
                <a:satOff val="0"/>
                <a:lumOff val="0"/>
                <a:alphaOff val="0"/>
                <a:tint val="90000"/>
                <a:satMod val="130000"/>
              </a:schemeClr>
            </a:gs>
            <a:gs pos="50000">
              <a:schemeClr val="accent1">
                <a:hueOff val="0"/>
                <a:satOff val="0"/>
                <a:lumOff val="0"/>
                <a:alphaOff val="0"/>
                <a:tint val="45000"/>
                <a:satMod val="220000"/>
              </a:schemeClr>
            </a:gs>
            <a:gs pos="100000">
              <a:schemeClr val="accent1">
                <a:hueOff val="0"/>
                <a:satOff val="0"/>
                <a:lumOff val="0"/>
                <a:alphaOff val="0"/>
                <a:tint val="90000"/>
                <a:satMod val="130000"/>
              </a:schemeClr>
            </a:gs>
          </a:gsLst>
          <a:lin ang="5400000" scaled="1"/>
        </a:gradFill>
        <a:ln>
          <a:noFill/>
        </a:ln>
        <a:effectLst>
          <a:glow rad="50600">
            <a:schemeClr val="accent1">
              <a:hueOff val="0"/>
              <a:satOff val="0"/>
              <a:lumOff val="0"/>
              <a:alphaOff val="0"/>
              <a:alpha val="40000"/>
            </a:schemeClr>
          </a:glo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1" kern="1200" smtClean="0">
              <a:latin typeface="+mn-lt"/>
              <a:ea typeface="+mn-ea"/>
              <a:cs typeface="+mn-cs"/>
            </a:rPr>
            <a:t>单轴抗压强度、弹性模量和泊松比等力学参数</a:t>
          </a:r>
          <a:endParaRPr lang="zh-CN" altLang="en-US" sz="1200" b="1" kern="1200"/>
        </a:p>
      </dsp:txBody>
      <dsp:txXfrm>
        <a:off x="3719969" y="17941"/>
        <a:ext cx="2091673" cy="459369"/>
      </dsp:txXfrm>
    </dsp:sp>
    <dsp:sp modelId="{7BF7108C-8F86-4417-8F2C-B9E3738281B2}">
      <dsp:nvSpPr>
        <dsp:cNvPr id="0" name=""/>
        <dsp:cNvSpPr/>
      </dsp:nvSpPr>
      <dsp:spPr>
        <a:xfrm rot="19457599">
          <a:off x="1903858" y="939489"/>
          <a:ext cx="480733" cy="19141"/>
        </a:xfrm>
        <a:custGeom>
          <a:avLst/>
          <a:gdLst/>
          <a:ahLst/>
          <a:cxnLst/>
          <a:rect l="0" t="0" r="0" b="0"/>
          <a:pathLst>
            <a:path>
              <a:moveTo>
                <a:pt x="0" y="9570"/>
              </a:moveTo>
              <a:lnTo>
                <a:pt x="480733" y="957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2132206" y="937041"/>
        <a:ext cx="24036" cy="24036"/>
      </dsp:txXfrm>
    </dsp:sp>
    <dsp:sp modelId="{4E686D1B-1331-4AB9-BAC8-FA2BA84F59A7}">
      <dsp:nvSpPr>
        <dsp:cNvPr id="0" name=""/>
        <dsp:cNvSpPr/>
      </dsp:nvSpPr>
      <dsp:spPr>
        <a:xfrm>
          <a:off x="2339406" y="564796"/>
          <a:ext cx="975907" cy="487953"/>
        </a:xfrm>
        <a:prstGeom prst="roundRect">
          <a:avLst>
            <a:gd name="adj" fmla="val 10000"/>
          </a:avLst>
        </a:prstGeom>
        <a:gradFill rotWithShape="0">
          <a:gsLst>
            <a:gs pos="0">
              <a:schemeClr val="accent6">
                <a:hueOff val="0"/>
                <a:satOff val="0"/>
                <a:lumOff val="0"/>
                <a:alphaOff val="0"/>
                <a:tint val="90000"/>
                <a:satMod val="130000"/>
              </a:schemeClr>
            </a:gs>
            <a:gs pos="50000">
              <a:schemeClr val="accent6">
                <a:hueOff val="0"/>
                <a:satOff val="0"/>
                <a:lumOff val="0"/>
                <a:alphaOff val="0"/>
                <a:tint val="45000"/>
                <a:satMod val="220000"/>
              </a:schemeClr>
            </a:gs>
            <a:gs pos="100000">
              <a:schemeClr val="accent6">
                <a:hueOff val="0"/>
                <a:satOff val="0"/>
                <a:lumOff val="0"/>
                <a:alphaOff val="0"/>
                <a:tint val="90000"/>
                <a:satMod val="130000"/>
              </a:schemeClr>
            </a:gs>
          </a:gsLst>
          <a:lin ang="5400000" scaled="1"/>
        </a:gradFill>
        <a:ln>
          <a:noFill/>
        </a:ln>
        <a:effectLst>
          <a:glow rad="50600">
            <a:schemeClr val="accent6">
              <a:hueOff val="0"/>
              <a:satOff val="0"/>
              <a:lumOff val="0"/>
              <a:alphaOff val="0"/>
              <a:alpha val="40000"/>
            </a:schemeClr>
          </a:glo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smtClean="0"/>
            <a:t>三轴压缩</a:t>
          </a:r>
          <a:endParaRPr lang="zh-CN" altLang="en-US" sz="1600" b="1" kern="1200"/>
        </a:p>
      </dsp:txBody>
      <dsp:txXfrm>
        <a:off x="2353698" y="579088"/>
        <a:ext cx="947323" cy="459369"/>
      </dsp:txXfrm>
    </dsp:sp>
    <dsp:sp modelId="{A57DD57C-1A9B-4FC2-B513-383DD3B8CDD0}">
      <dsp:nvSpPr>
        <dsp:cNvPr id="0" name=""/>
        <dsp:cNvSpPr/>
      </dsp:nvSpPr>
      <dsp:spPr>
        <a:xfrm>
          <a:off x="3315314" y="799202"/>
          <a:ext cx="390363" cy="19141"/>
        </a:xfrm>
        <a:custGeom>
          <a:avLst/>
          <a:gdLst/>
          <a:ahLst/>
          <a:cxnLst/>
          <a:rect l="0" t="0" r="0" b="0"/>
          <a:pathLst>
            <a:path>
              <a:moveTo>
                <a:pt x="0" y="9570"/>
              </a:moveTo>
              <a:lnTo>
                <a:pt x="390363" y="957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3500736" y="799014"/>
        <a:ext cx="19518" cy="19518"/>
      </dsp:txXfrm>
    </dsp:sp>
    <dsp:sp modelId="{815B8072-F3D1-4090-A9E7-99CE34A2D6E5}">
      <dsp:nvSpPr>
        <dsp:cNvPr id="0" name=""/>
        <dsp:cNvSpPr/>
      </dsp:nvSpPr>
      <dsp:spPr>
        <a:xfrm>
          <a:off x="3705677" y="564796"/>
          <a:ext cx="2120257" cy="487953"/>
        </a:xfrm>
        <a:prstGeom prst="roundRect">
          <a:avLst>
            <a:gd name="adj" fmla="val 10000"/>
          </a:avLst>
        </a:prstGeom>
        <a:gradFill rotWithShape="0">
          <a:gsLst>
            <a:gs pos="0">
              <a:schemeClr val="accent1">
                <a:hueOff val="0"/>
                <a:satOff val="0"/>
                <a:lumOff val="0"/>
                <a:alphaOff val="0"/>
                <a:tint val="90000"/>
                <a:satMod val="130000"/>
              </a:schemeClr>
            </a:gs>
            <a:gs pos="50000">
              <a:schemeClr val="accent1">
                <a:hueOff val="0"/>
                <a:satOff val="0"/>
                <a:lumOff val="0"/>
                <a:alphaOff val="0"/>
                <a:tint val="45000"/>
                <a:satMod val="220000"/>
              </a:schemeClr>
            </a:gs>
            <a:gs pos="100000">
              <a:schemeClr val="accent1">
                <a:hueOff val="0"/>
                <a:satOff val="0"/>
                <a:lumOff val="0"/>
                <a:alphaOff val="0"/>
                <a:tint val="90000"/>
                <a:satMod val="130000"/>
              </a:schemeClr>
            </a:gs>
          </a:gsLst>
          <a:lin ang="5400000" scaled="1"/>
        </a:gradFill>
        <a:ln>
          <a:noFill/>
        </a:ln>
        <a:effectLst>
          <a:glow rad="50600">
            <a:schemeClr val="accent1">
              <a:hueOff val="0"/>
              <a:satOff val="0"/>
              <a:lumOff val="0"/>
              <a:alphaOff val="0"/>
              <a:alpha val="40000"/>
            </a:schemeClr>
          </a:glo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1" kern="1200" smtClean="0">
              <a:latin typeface="+mn-lt"/>
              <a:ea typeface="+mn-ea"/>
              <a:cs typeface="+mn-cs"/>
            </a:rPr>
            <a:t>不同围压下的抗压强度、内摩擦角、内聚力</a:t>
          </a:r>
          <a:endParaRPr lang="zh-CN" altLang="en-US" sz="1200" b="1" kern="1200"/>
        </a:p>
      </dsp:txBody>
      <dsp:txXfrm>
        <a:off x="3719969" y="579088"/>
        <a:ext cx="2091673" cy="459369"/>
      </dsp:txXfrm>
    </dsp:sp>
    <dsp:sp modelId="{5FDFFCA6-4C27-4D51-816C-C6D8EBEF6779}">
      <dsp:nvSpPr>
        <dsp:cNvPr id="0" name=""/>
        <dsp:cNvSpPr/>
      </dsp:nvSpPr>
      <dsp:spPr>
        <a:xfrm rot="2142401">
          <a:off x="1903858" y="1220063"/>
          <a:ext cx="480733" cy="19141"/>
        </a:xfrm>
        <a:custGeom>
          <a:avLst/>
          <a:gdLst/>
          <a:ahLst/>
          <a:cxnLst/>
          <a:rect l="0" t="0" r="0" b="0"/>
          <a:pathLst>
            <a:path>
              <a:moveTo>
                <a:pt x="0" y="9570"/>
              </a:moveTo>
              <a:lnTo>
                <a:pt x="480733" y="957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2132206" y="1217615"/>
        <a:ext cx="24036" cy="24036"/>
      </dsp:txXfrm>
    </dsp:sp>
    <dsp:sp modelId="{FDCF9587-E1C4-4D7E-957C-E14AB2C99607}">
      <dsp:nvSpPr>
        <dsp:cNvPr id="0" name=""/>
        <dsp:cNvSpPr/>
      </dsp:nvSpPr>
      <dsp:spPr>
        <a:xfrm>
          <a:off x="2339406" y="1125943"/>
          <a:ext cx="975907" cy="487953"/>
        </a:xfrm>
        <a:prstGeom prst="roundRect">
          <a:avLst>
            <a:gd name="adj" fmla="val 10000"/>
          </a:avLst>
        </a:prstGeom>
        <a:gradFill rotWithShape="0">
          <a:gsLst>
            <a:gs pos="0">
              <a:schemeClr val="accent6">
                <a:hueOff val="0"/>
                <a:satOff val="0"/>
                <a:lumOff val="0"/>
                <a:alphaOff val="0"/>
                <a:tint val="90000"/>
                <a:satMod val="130000"/>
              </a:schemeClr>
            </a:gs>
            <a:gs pos="50000">
              <a:schemeClr val="accent6">
                <a:hueOff val="0"/>
                <a:satOff val="0"/>
                <a:lumOff val="0"/>
                <a:alphaOff val="0"/>
                <a:tint val="45000"/>
                <a:satMod val="220000"/>
              </a:schemeClr>
            </a:gs>
            <a:gs pos="100000">
              <a:schemeClr val="accent6">
                <a:hueOff val="0"/>
                <a:satOff val="0"/>
                <a:lumOff val="0"/>
                <a:alphaOff val="0"/>
                <a:tint val="90000"/>
                <a:satMod val="130000"/>
              </a:schemeClr>
            </a:gs>
          </a:gsLst>
          <a:lin ang="5400000" scaled="1"/>
        </a:gradFill>
        <a:ln>
          <a:noFill/>
        </a:ln>
        <a:effectLst>
          <a:glow rad="50600">
            <a:schemeClr val="accent6">
              <a:hueOff val="0"/>
              <a:satOff val="0"/>
              <a:lumOff val="0"/>
              <a:alphaOff val="0"/>
              <a:alpha val="40000"/>
            </a:schemeClr>
          </a:glo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smtClean="0"/>
            <a:t>剪切试验</a:t>
          </a:r>
          <a:endParaRPr lang="zh-CN" altLang="en-US" sz="1600" b="1" kern="1200"/>
        </a:p>
      </dsp:txBody>
      <dsp:txXfrm>
        <a:off x="2353698" y="1140235"/>
        <a:ext cx="947323" cy="459369"/>
      </dsp:txXfrm>
    </dsp:sp>
    <dsp:sp modelId="{B07C3416-25EF-4249-A5BB-A57293EF77B2}">
      <dsp:nvSpPr>
        <dsp:cNvPr id="0" name=""/>
        <dsp:cNvSpPr/>
      </dsp:nvSpPr>
      <dsp:spPr>
        <a:xfrm>
          <a:off x="3315314" y="1360349"/>
          <a:ext cx="390363" cy="19141"/>
        </a:xfrm>
        <a:custGeom>
          <a:avLst/>
          <a:gdLst/>
          <a:ahLst/>
          <a:cxnLst/>
          <a:rect l="0" t="0" r="0" b="0"/>
          <a:pathLst>
            <a:path>
              <a:moveTo>
                <a:pt x="0" y="9570"/>
              </a:moveTo>
              <a:lnTo>
                <a:pt x="390363" y="957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3500736" y="1360161"/>
        <a:ext cx="19518" cy="19518"/>
      </dsp:txXfrm>
    </dsp:sp>
    <dsp:sp modelId="{EFAB2DD2-C678-4D53-9301-5EDB3E6D454F}">
      <dsp:nvSpPr>
        <dsp:cNvPr id="0" name=""/>
        <dsp:cNvSpPr/>
      </dsp:nvSpPr>
      <dsp:spPr>
        <a:xfrm>
          <a:off x="3705677" y="1125943"/>
          <a:ext cx="2120257" cy="487953"/>
        </a:xfrm>
        <a:prstGeom prst="roundRect">
          <a:avLst>
            <a:gd name="adj" fmla="val 10000"/>
          </a:avLst>
        </a:prstGeom>
        <a:gradFill rotWithShape="0">
          <a:gsLst>
            <a:gs pos="0">
              <a:schemeClr val="accent1">
                <a:hueOff val="0"/>
                <a:satOff val="0"/>
                <a:lumOff val="0"/>
                <a:alphaOff val="0"/>
                <a:tint val="90000"/>
                <a:satMod val="130000"/>
              </a:schemeClr>
            </a:gs>
            <a:gs pos="50000">
              <a:schemeClr val="accent1">
                <a:hueOff val="0"/>
                <a:satOff val="0"/>
                <a:lumOff val="0"/>
                <a:alphaOff val="0"/>
                <a:tint val="45000"/>
                <a:satMod val="220000"/>
              </a:schemeClr>
            </a:gs>
            <a:gs pos="100000">
              <a:schemeClr val="accent1">
                <a:hueOff val="0"/>
                <a:satOff val="0"/>
                <a:lumOff val="0"/>
                <a:alphaOff val="0"/>
                <a:tint val="90000"/>
                <a:satMod val="130000"/>
              </a:schemeClr>
            </a:gs>
          </a:gsLst>
          <a:lin ang="5400000" scaled="1"/>
        </a:gradFill>
        <a:ln>
          <a:noFill/>
        </a:ln>
        <a:effectLst>
          <a:glow rad="50600">
            <a:schemeClr val="accent1">
              <a:hueOff val="0"/>
              <a:satOff val="0"/>
              <a:lumOff val="0"/>
              <a:alphaOff val="0"/>
              <a:alpha val="40000"/>
            </a:schemeClr>
          </a:glo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1" kern="1200" smtClean="0">
              <a:latin typeface="+mn-lt"/>
              <a:ea typeface="+mn-ea"/>
              <a:cs typeface="+mn-cs"/>
            </a:rPr>
            <a:t>正应力和剪切力关系，黏聚力和摩擦角</a:t>
          </a:r>
          <a:endParaRPr lang="zh-CN" altLang="en-US" sz="1200" b="1" kern="1200"/>
        </a:p>
      </dsp:txBody>
      <dsp:txXfrm>
        <a:off x="3719969" y="1140235"/>
        <a:ext cx="2091673" cy="459369"/>
      </dsp:txXfrm>
    </dsp:sp>
    <dsp:sp modelId="{DEF66511-ED34-4B19-8816-56E51BDE0974}">
      <dsp:nvSpPr>
        <dsp:cNvPr id="0" name=""/>
        <dsp:cNvSpPr/>
      </dsp:nvSpPr>
      <dsp:spPr>
        <a:xfrm rot="3907178">
          <a:off x="1680307" y="1500636"/>
          <a:ext cx="927834" cy="19141"/>
        </a:xfrm>
        <a:custGeom>
          <a:avLst/>
          <a:gdLst/>
          <a:ahLst/>
          <a:cxnLst/>
          <a:rect l="0" t="0" r="0" b="0"/>
          <a:pathLst>
            <a:path>
              <a:moveTo>
                <a:pt x="0" y="9570"/>
              </a:moveTo>
              <a:lnTo>
                <a:pt x="927834" y="957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2121029" y="1487011"/>
        <a:ext cx="46391" cy="46391"/>
      </dsp:txXfrm>
    </dsp:sp>
    <dsp:sp modelId="{C2B910EE-8C2D-4EF5-9982-EF44F669E53C}">
      <dsp:nvSpPr>
        <dsp:cNvPr id="0" name=""/>
        <dsp:cNvSpPr/>
      </dsp:nvSpPr>
      <dsp:spPr>
        <a:xfrm>
          <a:off x="2339406" y="1687090"/>
          <a:ext cx="975907" cy="487953"/>
        </a:xfrm>
        <a:prstGeom prst="roundRect">
          <a:avLst>
            <a:gd name="adj" fmla="val 10000"/>
          </a:avLst>
        </a:prstGeom>
        <a:gradFill rotWithShape="0">
          <a:gsLst>
            <a:gs pos="0">
              <a:schemeClr val="accent6">
                <a:hueOff val="0"/>
                <a:satOff val="0"/>
                <a:lumOff val="0"/>
                <a:alphaOff val="0"/>
                <a:tint val="90000"/>
                <a:satMod val="130000"/>
              </a:schemeClr>
            </a:gs>
            <a:gs pos="50000">
              <a:schemeClr val="accent6">
                <a:hueOff val="0"/>
                <a:satOff val="0"/>
                <a:lumOff val="0"/>
                <a:alphaOff val="0"/>
                <a:tint val="45000"/>
                <a:satMod val="220000"/>
              </a:schemeClr>
            </a:gs>
            <a:gs pos="100000">
              <a:schemeClr val="accent6">
                <a:hueOff val="0"/>
                <a:satOff val="0"/>
                <a:lumOff val="0"/>
                <a:alphaOff val="0"/>
                <a:tint val="90000"/>
                <a:satMod val="130000"/>
              </a:schemeClr>
            </a:gs>
          </a:gsLst>
          <a:lin ang="5400000" scaled="1"/>
        </a:gradFill>
        <a:ln>
          <a:noFill/>
        </a:ln>
        <a:effectLst>
          <a:glow rad="50600">
            <a:schemeClr val="accent6">
              <a:hueOff val="0"/>
              <a:satOff val="0"/>
              <a:lumOff val="0"/>
              <a:alphaOff val="0"/>
              <a:alpha val="40000"/>
            </a:schemeClr>
          </a:glo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smtClean="0"/>
            <a:t>抗拉试验</a:t>
          </a:r>
          <a:endParaRPr lang="zh-CN" altLang="en-US" sz="1600" b="1" kern="1200"/>
        </a:p>
      </dsp:txBody>
      <dsp:txXfrm>
        <a:off x="2353698" y="1701382"/>
        <a:ext cx="947323" cy="459369"/>
      </dsp:txXfrm>
    </dsp:sp>
    <dsp:sp modelId="{EDE2E805-74AE-41CB-B560-BFEC2AA3F87C}">
      <dsp:nvSpPr>
        <dsp:cNvPr id="0" name=""/>
        <dsp:cNvSpPr/>
      </dsp:nvSpPr>
      <dsp:spPr>
        <a:xfrm>
          <a:off x="3315314" y="1921496"/>
          <a:ext cx="390363" cy="19141"/>
        </a:xfrm>
        <a:custGeom>
          <a:avLst/>
          <a:gdLst/>
          <a:ahLst/>
          <a:cxnLst/>
          <a:rect l="0" t="0" r="0" b="0"/>
          <a:pathLst>
            <a:path>
              <a:moveTo>
                <a:pt x="0" y="9570"/>
              </a:moveTo>
              <a:lnTo>
                <a:pt x="390363" y="957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3500736" y="1921308"/>
        <a:ext cx="19518" cy="19518"/>
      </dsp:txXfrm>
    </dsp:sp>
    <dsp:sp modelId="{2F292FFF-3683-4E40-B178-DB09319859E8}">
      <dsp:nvSpPr>
        <dsp:cNvPr id="0" name=""/>
        <dsp:cNvSpPr/>
      </dsp:nvSpPr>
      <dsp:spPr>
        <a:xfrm>
          <a:off x="3705677" y="1687090"/>
          <a:ext cx="2120257" cy="487953"/>
        </a:xfrm>
        <a:prstGeom prst="roundRect">
          <a:avLst>
            <a:gd name="adj" fmla="val 10000"/>
          </a:avLst>
        </a:prstGeom>
        <a:gradFill rotWithShape="0">
          <a:gsLst>
            <a:gs pos="0">
              <a:schemeClr val="accent1">
                <a:hueOff val="0"/>
                <a:satOff val="0"/>
                <a:lumOff val="0"/>
                <a:alphaOff val="0"/>
                <a:tint val="90000"/>
                <a:satMod val="130000"/>
              </a:schemeClr>
            </a:gs>
            <a:gs pos="50000">
              <a:schemeClr val="accent1">
                <a:hueOff val="0"/>
                <a:satOff val="0"/>
                <a:lumOff val="0"/>
                <a:alphaOff val="0"/>
                <a:tint val="45000"/>
                <a:satMod val="220000"/>
              </a:schemeClr>
            </a:gs>
            <a:gs pos="100000">
              <a:schemeClr val="accent1">
                <a:hueOff val="0"/>
                <a:satOff val="0"/>
                <a:lumOff val="0"/>
                <a:alphaOff val="0"/>
                <a:tint val="90000"/>
                <a:satMod val="130000"/>
              </a:schemeClr>
            </a:gs>
          </a:gsLst>
          <a:lin ang="5400000" scaled="1"/>
        </a:gradFill>
        <a:ln>
          <a:noFill/>
        </a:ln>
        <a:effectLst>
          <a:glow rad="50600">
            <a:schemeClr val="accent1">
              <a:hueOff val="0"/>
              <a:satOff val="0"/>
              <a:lumOff val="0"/>
              <a:alphaOff val="0"/>
              <a:alpha val="40000"/>
            </a:schemeClr>
          </a:glo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1" kern="1200" smtClean="0"/>
            <a:t>抗拉强度</a:t>
          </a:r>
          <a:endParaRPr lang="zh-CN" altLang="en-US" sz="1200" b="1" kern="1200"/>
        </a:p>
      </dsp:txBody>
      <dsp:txXfrm>
        <a:off x="3719969" y="1701382"/>
        <a:ext cx="2091673" cy="459369"/>
      </dsp:txXfrm>
    </dsp:sp>
    <dsp:sp modelId="{9C85DB27-DD91-43E2-8B43-0E71FFF58416}">
      <dsp:nvSpPr>
        <dsp:cNvPr id="0" name=""/>
        <dsp:cNvSpPr/>
      </dsp:nvSpPr>
      <dsp:spPr>
        <a:xfrm rot="4183845">
          <a:off x="774798" y="2597915"/>
          <a:ext cx="1126809" cy="19141"/>
        </a:xfrm>
        <a:custGeom>
          <a:avLst/>
          <a:gdLst/>
          <a:ahLst/>
          <a:cxnLst/>
          <a:rect l="0" t="0" r="0" b="0"/>
          <a:pathLst>
            <a:path>
              <a:moveTo>
                <a:pt x="0" y="9570"/>
              </a:moveTo>
              <a:lnTo>
                <a:pt x="1126809" y="957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1310032" y="2579315"/>
        <a:ext cx="56340" cy="56340"/>
      </dsp:txXfrm>
    </dsp:sp>
    <dsp:sp modelId="{79EDACC2-9A7D-41F9-B8AD-5BE12593F089}">
      <dsp:nvSpPr>
        <dsp:cNvPr id="0" name=""/>
        <dsp:cNvSpPr/>
      </dsp:nvSpPr>
      <dsp:spPr>
        <a:xfrm flipH="1">
          <a:off x="1533384" y="2892024"/>
          <a:ext cx="301087" cy="487953"/>
        </a:xfrm>
        <a:prstGeom prst="roundRect">
          <a:avLst>
            <a:gd name="adj" fmla="val 10000"/>
          </a:avLst>
        </a:prstGeom>
        <a:gradFill rotWithShape="0">
          <a:gsLst>
            <a:gs pos="0">
              <a:schemeClr val="accent5">
                <a:hueOff val="0"/>
                <a:satOff val="0"/>
                <a:lumOff val="0"/>
                <a:alphaOff val="0"/>
                <a:tint val="90000"/>
                <a:satMod val="130000"/>
              </a:schemeClr>
            </a:gs>
            <a:gs pos="50000">
              <a:schemeClr val="accent5">
                <a:hueOff val="0"/>
                <a:satOff val="0"/>
                <a:lumOff val="0"/>
                <a:alphaOff val="0"/>
                <a:tint val="45000"/>
                <a:satMod val="220000"/>
              </a:schemeClr>
            </a:gs>
            <a:gs pos="100000">
              <a:schemeClr val="accent5">
                <a:hueOff val="0"/>
                <a:satOff val="0"/>
                <a:lumOff val="0"/>
                <a:alphaOff val="0"/>
                <a:tint val="90000"/>
                <a:satMod val="130000"/>
              </a:schemeClr>
            </a:gs>
          </a:gsLst>
          <a:lin ang="5400000" scaled="1"/>
        </a:gradFill>
        <a:ln>
          <a:noFill/>
        </a:ln>
        <a:effectLst>
          <a:glow rad="50600">
            <a:schemeClr val="accent5">
              <a:hueOff val="0"/>
              <a:satOff val="0"/>
              <a:lumOff val="0"/>
              <a:alphaOff val="0"/>
              <a:alpha val="40000"/>
            </a:schemeClr>
          </a:glo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smtClean="0"/>
            <a:t>土</a:t>
          </a:r>
          <a:endParaRPr lang="zh-CN" altLang="en-US" sz="2000" b="1" kern="1200"/>
        </a:p>
      </dsp:txBody>
      <dsp:txXfrm>
        <a:off x="1542203" y="2900843"/>
        <a:ext cx="283449" cy="470315"/>
      </dsp:txXfrm>
    </dsp:sp>
    <dsp:sp modelId="{A8AF7C4F-667C-4831-B867-7BBFD4B5CAC5}">
      <dsp:nvSpPr>
        <dsp:cNvPr id="0" name=""/>
        <dsp:cNvSpPr/>
      </dsp:nvSpPr>
      <dsp:spPr>
        <a:xfrm rot="18289469">
          <a:off x="1687867" y="2845857"/>
          <a:ext cx="683571" cy="19141"/>
        </a:xfrm>
        <a:custGeom>
          <a:avLst/>
          <a:gdLst/>
          <a:ahLst/>
          <a:cxnLst/>
          <a:rect l="0" t="0" r="0" b="0"/>
          <a:pathLst>
            <a:path>
              <a:moveTo>
                <a:pt x="0" y="9570"/>
              </a:moveTo>
              <a:lnTo>
                <a:pt x="683571" y="957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2012564" y="2838338"/>
        <a:ext cx="34178" cy="34178"/>
      </dsp:txXfrm>
    </dsp:sp>
    <dsp:sp modelId="{E11309F2-22A1-4724-8A1D-424107D317EB}">
      <dsp:nvSpPr>
        <dsp:cNvPr id="0" name=""/>
        <dsp:cNvSpPr/>
      </dsp:nvSpPr>
      <dsp:spPr>
        <a:xfrm>
          <a:off x="2224834" y="2248237"/>
          <a:ext cx="1407434" cy="653233"/>
        </a:xfrm>
        <a:prstGeom prst="roundRect">
          <a:avLst>
            <a:gd name="adj" fmla="val 10000"/>
          </a:avLst>
        </a:prstGeom>
        <a:gradFill rotWithShape="0">
          <a:gsLst>
            <a:gs pos="0">
              <a:schemeClr val="accent6">
                <a:hueOff val="0"/>
                <a:satOff val="0"/>
                <a:lumOff val="0"/>
                <a:alphaOff val="0"/>
                <a:tint val="90000"/>
                <a:satMod val="130000"/>
              </a:schemeClr>
            </a:gs>
            <a:gs pos="50000">
              <a:schemeClr val="accent6">
                <a:hueOff val="0"/>
                <a:satOff val="0"/>
                <a:lumOff val="0"/>
                <a:alphaOff val="0"/>
                <a:tint val="45000"/>
                <a:satMod val="220000"/>
              </a:schemeClr>
            </a:gs>
            <a:gs pos="100000">
              <a:schemeClr val="accent6">
                <a:hueOff val="0"/>
                <a:satOff val="0"/>
                <a:lumOff val="0"/>
                <a:alphaOff val="0"/>
                <a:tint val="90000"/>
                <a:satMod val="130000"/>
              </a:schemeClr>
            </a:gs>
          </a:gsLst>
          <a:lin ang="5400000" scaled="1"/>
        </a:gradFill>
        <a:ln>
          <a:noFill/>
        </a:ln>
        <a:effectLst>
          <a:glow rad="50600">
            <a:schemeClr val="accent6">
              <a:hueOff val="0"/>
              <a:satOff val="0"/>
              <a:lumOff val="0"/>
              <a:alphaOff val="0"/>
              <a:alpha val="40000"/>
            </a:schemeClr>
          </a:glo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smtClean="0"/>
            <a:t>室内压缩（固结实验）</a:t>
          </a:r>
          <a:endParaRPr lang="zh-CN" altLang="en-US" sz="1600" b="1" kern="1200"/>
        </a:p>
      </dsp:txBody>
      <dsp:txXfrm>
        <a:off x="2243967" y="2267370"/>
        <a:ext cx="1369168" cy="614967"/>
      </dsp:txXfrm>
    </dsp:sp>
    <dsp:sp modelId="{DCE2550C-1567-458F-8FBB-719B2487726D}">
      <dsp:nvSpPr>
        <dsp:cNvPr id="0" name=""/>
        <dsp:cNvSpPr/>
      </dsp:nvSpPr>
      <dsp:spPr>
        <a:xfrm>
          <a:off x="3632269" y="2565283"/>
          <a:ext cx="390363" cy="19141"/>
        </a:xfrm>
        <a:custGeom>
          <a:avLst/>
          <a:gdLst/>
          <a:ahLst/>
          <a:cxnLst/>
          <a:rect l="0" t="0" r="0" b="0"/>
          <a:pathLst>
            <a:path>
              <a:moveTo>
                <a:pt x="0" y="9570"/>
              </a:moveTo>
              <a:lnTo>
                <a:pt x="390363" y="957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3817692" y="2565095"/>
        <a:ext cx="19518" cy="19518"/>
      </dsp:txXfrm>
    </dsp:sp>
    <dsp:sp modelId="{B22B3927-21B4-48E2-A392-9E2F27998F47}">
      <dsp:nvSpPr>
        <dsp:cNvPr id="0" name=""/>
        <dsp:cNvSpPr/>
      </dsp:nvSpPr>
      <dsp:spPr>
        <a:xfrm>
          <a:off x="4022632" y="2330877"/>
          <a:ext cx="2060492" cy="487953"/>
        </a:xfrm>
        <a:prstGeom prst="roundRect">
          <a:avLst>
            <a:gd name="adj" fmla="val 10000"/>
          </a:avLst>
        </a:prstGeom>
        <a:gradFill rotWithShape="0">
          <a:gsLst>
            <a:gs pos="0">
              <a:schemeClr val="accent1">
                <a:hueOff val="0"/>
                <a:satOff val="0"/>
                <a:lumOff val="0"/>
                <a:alphaOff val="0"/>
                <a:tint val="90000"/>
                <a:satMod val="130000"/>
              </a:schemeClr>
            </a:gs>
            <a:gs pos="50000">
              <a:schemeClr val="accent1">
                <a:hueOff val="0"/>
                <a:satOff val="0"/>
                <a:lumOff val="0"/>
                <a:alphaOff val="0"/>
                <a:tint val="45000"/>
                <a:satMod val="220000"/>
              </a:schemeClr>
            </a:gs>
            <a:gs pos="100000">
              <a:schemeClr val="accent1">
                <a:hueOff val="0"/>
                <a:satOff val="0"/>
                <a:lumOff val="0"/>
                <a:alphaOff val="0"/>
                <a:tint val="90000"/>
                <a:satMod val="130000"/>
              </a:schemeClr>
            </a:gs>
          </a:gsLst>
          <a:lin ang="5400000" scaled="1"/>
        </a:gradFill>
        <a:ln>
          <a:noFill/>
        </a:ln>
        <a:effectLst>
          <a:glow rad="50600">
            <a:schemeClr val="accent1">
              <a:hueOff val="0"/>
              <a:satOff val="0"/>
              <a:lumOff val="0"/>
              <a:alphaOff val="0"/>
              <a:alpha val="40000"/>
            </a:schemeClr>
          </a:glo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1" kern="1200" smtClean="0">
              <a:latin typeface="+mn-lt"/>
              <a:ea typeface="+mn-ea"/>
              <a:cs typeface="+mn-cs"/>
            </a:rPr>
            <a:t>压缩系数</a:t>
          </a:r>
          <a:r>
            <a:rPr lang="en-US" sz="1200" b="1" i="1" kern="1200" smtClean="0">
              <a:latin typeface="+mn-lt"/>
              <a:ea typeface="+mn-ea"/>
              <a:cs typeface="+mn-cs"/>
            </a:rPr>
            <a:t>a</a:t>
          </a:r>
          <a:r>
            <a:rPr lang="en-US" sz="1200" b="1" kern="1200" baseline="-25000" smtClean="0">
              <a:latin typeface="+mn-lt"/>
              <a:ea typeface="+mn-ea"/>
              <a:cs typeface="+mn-cs"/>
            </a:rPr>
            <a:t>v</a:t>
          </a:r>
          <a:r>
            <a:rPr lang="zh-CN" altLang="en-US" sz="1200" b="1" kern="1200" smtClean="0">
              <a:latin typeface="+mn-lt"/>
              <a:ea typeface="+mn-ea"/>
              <a:cs typeface="+mn-cs"/>
            </a:rPr>
            <a:t>、压缩指数</a:t>
          </a:r>
          <a:r>
            <a:rPr lang="en-US" sz="1200" b="1" i="1" kern="1200" smtClean="0">
              <a:latin typeface="+mn-lt"/>
              <a:ea typeface="+mn-ea"/>
              <a:cs typeface="+mn-cs"/>
            </a:rPr>
            <a:t>C</a:t>
          </a:r>
          <a:r>
            <a:rPr lang="en-US" sz="1200" b="1" kern="1200" baseline="-25000" smtClean="0">
              <a:latin typeface="+mn-lt"/>
              <a:ea typeface="+mn-ea"/>
              <a:cs typeface="+mn-cs"/>
            </a:rPr>
            <a:t>c</a:t>
          </a:r>
          <a:r>
            <a:rPr lang="zh-CN" altLang="en-US" sz="1200" b="1" kern="1200" smtClean="0">
              <a:latin typeface="+mn-lt"/>
              <a:ea typeface="+mn-ea"/>
              <a:cs typeface="+mn-cs"/>
            </a:rPr>
            <a:t>及固结系数</a:t>
          </a:r>
          <a:r>
            <a:rPr lang="en-US" sz="1200" b="1" i="1" kern="1200" smtClean="0">
              <a:latin typeface="+mn-lt"/>
              <a:ea typeface="+mn-ea"/>
              <a:cs typeface="+mn-cs"/>
            </a:rPr>
            <a:t>C</a:t>
          </a:r>
          <a:r>
            <a:rPr lang="en-US" sz="1200" b="1" kern="1200" baseline="-25000" smtClean="0">
              <a:latin typeface="+mn-lt"/>
              <a:ea typeface="+mn-ea"/>
              <a:cs typeface="+mn-cs"/>
            </a:rPr>
            <a:t>v</a:t>
          </a:r>
          <a:endParaRPr lang="zh-CN" altLang="en-US" sz="1200" b="1" kern="1200"/>
        </a:p>
      </dsp:txBody>
      <dsp:txXfrm>
        <a:off x="4036924" y="2345169"/>
        <a:ext cx="2031908" cy="459369"/>
      </dsp:txXfrm>
    </dsp:sp>
    <dsp:sp modelId="{A58AEF96-D2DB-4CC3-9A82-03437A90D884}">
      <dsp:nvSpPr>
        <dsp:cNvPr id="0" name=""/>
        <dsp:cNvSpPr/>
      </dsp:nvSpPr>
      <dsp:spPr>
        <a:xfrm rot="3526157">
          <a:off x="1653207" y="3448324"/>
          <a:ext cx="752891" cy="19141"/>
        </a:xfrm>
        <a:custGeom>
          <a:avLst/>
          <a:gdLst/>
          <a:ahLst/>
          <a:cxnLst/>
          <a:rect l="0" t="0" r="0" b="0"/>
          <a:pathLst>
            <a:path>
              <a:moveTo>
                <a:pt x="0" y="9570"/>
              </a:moveTo>
              <a:lnTo>
                <a:pt x="752891" y="957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2010831" y="3439072"/>
        <a:ext cx="37644" cy="37644"/>
      </dsp:txXfrm>
    </dsp:sp>
    <dsp:sp modelId="{194851B8-1357-4862-99B5-2911C667FAF4}">
      <dsp:nvSpPr>
        <dsp:cNvPr id="0" name=""/>
        <dsp:cNvSpPr/>
      </dsp:nvSpPr>
      <dsp:spPr>
        <a:xfrm>
          <a:off x="2224834" y="3535811"/>
          <a:ext cx="975907" cy="487953"/>
        </a:xfrm>
        <a:prstGeom prst="roundRect">
          <a:avLst>
            <a:gd name="adj" fmla="val 10000"/>
          </a:avLst>
        </a:prstGeom>
        <a:gradFill rotWithShape="0">
          <a:gsLst>
            <a:gs pos="0">
              <a:schemeClr val="accent6">
                <a:hueOff val="0"/>
                <a:satOff val="0"/>
                <a:lumOff val="0"/>
                <a:alphaOff val="0"/>
                <a:tint val="90000"/>
                <a:satMod val="130000"/>
              </a:schemeClr>
            </a:gs>
            <a:gs pos="50000">
              <a:schemeClr val="accent6">
                <a:hueOff val="0"/>
                <a:satOff val="0"/>
                <a:lumOff val="0"/>
                <a:alphaOff val="0"/>
                <a:tint val="45000"/>
                <a:satMod val="220000"/>
              </a:schemeClr>
            </a:gs>
            <a:gs pos="100000">
              <a:schemeClr val="accent6">
                <a:hueOff val="0"/>
                <a:satOff val="0"/>
                <a:lumOff val="0"/>
                <a:alphaOff val="0"/>
                <a:tint val="90000"/>
                <a:satMod val="130000"/>
              </a:schemeClr>
            </a:gs>
          </a:gsLst>
          <a:lin ang="5400000" scaled="1"/>
        </a:gradFill>
        <a:ln>
          <a:noFill/>
        </a:ln>
        <a:effectLst>
          <a:glow rad="50600">
            <a:schemeClr val="accent6">
              <a:hueOff val="0"/>
              <a:satOff val="0"/>
              <a:lumOff val="0"/>
              <a:alphaOff val="0"/>
              <a:alpha val="40000"/>
            </a:schemeClr>
          </a:glo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600" b="1" kern="1200" smtClean="0"/>
            <a:t>剪切试验</a:t>
          </a:r>
        </a:p>
      </dsp:txBody>
      <dsp:txXfrm>
        <a:off x="2239126" y="3550103"/>
        <a:ext cx="947323" cy="459369"/>
      </dsp:txXfrm>
    </dsp:sp>
    <dsp:sp modelId="{ED40D98A-79A2-459B-90CA-38B92EB8492D}">
      <dsp:nvSpPr>
        <dsp:cNvPr id="0" name=""/>
        <dsp:cNvSpPr/>
      </dsp:nvSpPr>
      <dsp:spPr>
        <a:xfrm rot="18289469">
          <a:off x="3054138" y="3489644"/>
          <a:ext cx="683571" cy="19141"/>
        </a:xfrm>
        <a:custGeom>
          <a:avLst/>
          <a:gdLst/>
          <a:ahLst/>
          <a:cxnLst/>
          <a:rect l="0" t="0" r="0" b="0"/>
          <a:pathLst>
            <a:path>
              <a:moveTo>
                <a:pt x="0" y="9570"/>
              </a:moveTo>
              <a:lnTo>
                <a:pt x="683571" y="957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3378835" y="3482125"/>
        <a:ext cx="34178" cy="34178"/>
      </dsp:txXfrm>
    </dsp:sp>
    <dsp:sp modelId="{C998D93B-6A16-41D5-9574-78DD2132DA24}">
      <dsp:nvSpPr>
        <dsp:cNvPr id="0" name=""/>
        <dsp:cNvSpPr/>
      </dsp:nvSpPr>
      <dsp:spPr>
        <a:xfrm>
          <a:off x="3591105" y="2974664"/>
          <a:ext cx="1174631" cy="487953"/>
        </a:xfrm>
        <a:prstGeom prst="roundRect">
          <a:avLst>
            <a:gd name="adj" fmla="val 10000"/>
          </a:avLst>
        </a:prstGeom>
        <a:gradFill rotWithShape="0">
          <a:gsLst>
            <a:gs pos="0">
              <a:schemeClr val="accent1">
                <a:hueOff val="0"/>
                <a:satOff val="0"/>
                <a:lumOff val="0"/>
                <a:alphaOff val="0"/>
                <a:tint val="90000"/>
                <a:satMod val="130000"/>
              </a:schemeClr>
            </a:gs>
            <a:gs pos="50000">
              <a:schemeClr val="accent1">
                <a:hueOff val="0"/>
                <a:satOff val="0"/>
                <a:lumOff val="0"/>
                <a:alphaOff val="0"/>
                <a:tint val="45000"/>
                <a:satMod val="220000"/>
              </a:schemeClr>
            </a:gs>
            <a:gs pos="100000">
              <a:schemeClr val="accent1">
                <a:hueOff val="0"/>
                <a:satOff val="0"/>
                <a:lumOff val="0"/>
                <a:alphaOff val="0"/>
                <a:tint val="90000"/>
                <a:satMod val="130000"/>
              </a:schemeClr>
            </a:gs>
          </a:gsLst>
          <a:lin ang="5400000" scaled="1"/>
        </a:gradFill>
        <a:ln>
          <a:noFill/>
        </a:ln>
        <a:effectLst>
          <a:glow rad="50600">
            <a:schemeClr val="accent1">
              <a:hueOff val="0"/>
              <a:satOff val="0"/>
              <a:lumOff val="0"/>
              <a:alphaOff val="0"/>
              <a:alpha val="40000"/>
            </a:schemeClr>
          </a:glo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200" b="1" kern="1200" smtClean="0"/>
            <a:t>直接剪切</a:t>
          </a:r>
        </a:p>
      </dsp:txBody>
      <dsp:txXfrm>
        <a:off x="3605397" y="2988956"/>
        <a:ext cx="1146047" cy="459369"/>
      </dsp:txXfrm>
    </dsp:sp>
    <dsp:sp modelId="{2241C26C-359C-4962-8F0B-62BF0EC7C444}">
      <dsp:nvSpPr>
        <dsp:cNvPr id="0" name=""/>
        <dsp:cNvSpPr/>
      </dsp:nvSpPr>
      <dsp:spPr>
        <a:xfrm>
          <a:off x="4765737" y="3209070"/>
          <a:ext cx="390363" cy="19141"/>
        </a:xfrm>
        <a:custGeom>
          <a:avLst/>
          <a:gdLst/>
          <a:ahLst/>
          <a:cxnLst/>
          <a:rect l="0" t="0" r="0" b="0"/>
          <a:pathLst>
            <a:path>
              <a:moveTo>
                <a:pt x="0" y="9570"/>
              </a:moveTo>
              <a:lnTo>
                <a:pt x="390363" y="957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4951160" y="3208882"/>
        <a:ext cx="19518" cy="19518"/>
      </dsp:txXfrm>
    </dsp:sp>
    <dsp:sp modelId="{67BD1DE9-E0AB-4160-B8EC-EFA32CFAB66A}">
      <dsp:nvSpPr>
        <dsp:cNvPr id="0" name=""/>
        <dsp:cNvSpPr/>
      </dsp:nvSpPr>
      <dsp:spPr>
        <a:xfrm>
          <a:off x="5156101" y="2974664"/>
          <a:ext cx="1353320" cy="487953"/>
        </a:xfrm>
        <a:prstGeom prst="roundRect">
          <a:avLst>
            <a:gd name="adj" fmla="val 10000"/>
          </a:avLst>
        </a:prstGeom>
        <a:gradFill rotWithShape="0">
          <a:gsLst>
            <a:gs pos="0">
              <a:schemeClr val="accent1">
                <a:hueOff val="0"/>
                <a:satOff val="0"/>
                <a:lumOff val="0"/>
                <a:alphaOff val="0"/>
                <a:tint val="90000"/>
                <a:satMod val="130000"/>
              </a:schemeClr>
            </a:gs>
            <a:gs pos="50000">
              <a:schemeClr val="accent1">
                <a:hueOff val="0"/>
                <a:satOff val="0"/>
                <a:lumOff val="0"/>
                <a:alphaOff val="0"/>
                <a:tint val="45000"/>
                <a:satMod val="220000"/>
              </a:schemeClr>
            </a:gs>
            <a:gs pos="100000">
              <a:schemeClr val="accent1">
                <a:hueOff val="0"/>
                <a:satOff val="0"/>
                <a:lumOff val="0"/>
                <a:alphaOff val="0"/>
                <a:tint val="90000"/>
                <a:satMod val="130000"/>
              </a:schemeClr>
            </a:gs>
          </a:gsLst>
          <a:lin ang="5400000" scaled="1"/>
        </a:gradFill>
        <a:ln>
          <a:noFill/>
        </a:ln>
        <a:effectLst>
          <a:glow rad="50600">
            <a:schemeClr val="accent1">
              <a:hueOff val="0"/>
              <a:satOff val="0"/>
              <a:lumOff val="0"/>
              <a:alphaOff val="0"/>
              <a:alpha val="40000"/>
            </a:schemeClr>
          </a:glo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200" b="1" kern="1200" smtClean="0"/>
            <a:t>抗剪强度</a:t>
          </a:r>
        </a:p>
      </dsp:txBody>
      <dsp:txXfrm>
        <a:off x="5170393" y="2988956"/>
        <a:ext cx="1324736" cy="459369"/>
      </dsp:txXfrm>
    </dsp:sp>
    <dsp:sp modelId="{878B0D51-4994-48E7-A62C-96AAA0A92241}">
      <dsp:nvSpPr>
        <dsp:cNvPr id="0" name=""/>
        <dsp:cNvSpPr/>
      </dsp:nvSpPr>
      <dsp:spPr>
        <a:xfrm>
          <a:off x="3200742" y="3770217"/>
          <a:ext cx="390363" cy="19141"/>
        </a:xfrm>
        <a:custGeom>
          <a:avLst/>
          <a:gdLst/>
          <a:ahLst/>
          <a:cxnLst/>
          <a:rect l="0" t="0" r="0" b="0"/>
          <a:pathLst>
            <a:path>
              <a:moveTo>
                <a:pt x="0" y="9570"/>
              </a:moveTo>
              <a:lnTo>
                <a:pt x="390363" y="957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3386165" y="3770029"/>
        <a:ext cx="19518" cy="19518"/>
      </dsp:txXfrm>
    </dsp:sp>
    <dsp:sp modelId="{CC594372-6ABD-4934-B208-1BD4F5CDF98B}">
      <dsp:nvSpPr>
        <dsp:cNvPr id="0" name=""/>
        <dsp:cNvSpPr/>
      </dsp:nvSpPr>
      <dsp:spPr>
        <a:xfrm>
          <a:off x="3591105" y="3535811"/>
          <a:ext cx="1156206" cy="487953"/>
        </a:xfrm>
        <a:prstGeom prst="roundRect">
          <a:avLst>
            <a:gd name="adj" fmla="val 10000"/>
          </a:avLst>
        </a:prstGeom>
        <a:gradFill rotWithShape="0">
          <a:gsLst>
            <a:gs pos="0">
              <a:schemeClr val="accent1">
                <a:hueOff val="0"/>
                <a:satOff val="0"/>
                <a:lumOff val="0"/>
                <a:alphaOff val="0"/>
                <a:tint val="90000"/>
                <a:satMod val="130000"/>
              </a:schemeClr>
            </a:gs>
            <a:gs pos="50000">
              <a:schemeClr val="accent1">
                <a:hueOff val="0"/>
                <a:satOff val="0"/>
                <a:lumOff val="0"/>
                <a:alphaOff val="0"/>
                <a:tint val="45000"/>
                <a:satMod val="220000"/>
              </a:schemeClr>
            </a:gs>
            <a:gs pos="100000">
              <a:schemeClr val="accent1">
                <a:hueOff val="0"/>
                <a:satOff val="0"/>
                <a:lumOff val="0"/>
                <a:alphaOff val="0"/>
                <a:tint val="90000"/>
                <a:satMod val="130000"/>
              </a:schemeClr>
            </a:gs>
          </a:gsLst>
          <a:lin ang="5400000" scaled="1"/>
        </a:gradFill>
        <a:ln>
          <a:noFill/>
        </a:ln>
        <a:effectLst>
          <a:glow rad="50600">
            <a:schemeClr val="accent1">
              <a:hueOff val="0"/>
              <a:satOff val="0"/>
              <a:lumOff val="0"/>
              <a:alphaOff val="0"/>
              <a:alpha val="40000"/>
            </a:schemeClr>
          </a:glo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200" b="1" kern="1200" smtClean="0"/>
            <a:t>三轴压缩</a:t>
          </a:r>
        </a:p>
      </dsp:txBody>
      <dsp:txXfrm>
        <a:off x="3605397" y="3550103"/>
        <a:ext cx="1127622" cy="459369"/>
      </dsp:txXfrm>
    </dsp:sp>
    <dsp:sp modelId="{5AAE6D67-6AEB-4B5D-9330-D1A995CDD8AF}">
      <dsp:nvSpPr>
        <dsp:cNvPr id="0" name=""/>
        <dsp:cNvSpPr/>
      </dsp:nvSpPr>
      <dsp:spPr>
        <a:xfrm>
          <a:off x="4747312" y="3770217"/>
          <a:ext cx="390363" cy="19141"/>
        </a:xfrm>
        <a:custGeom>
          <a:avLst/>
          <a:gdLst/>
          <a:ahLst/>
          <a:cxnLst/>
          <a:rect l="0" t="0" r="0" b="0"/>
          <a:pathLst>
            <a:path>
              <a:moveTo>
                <a:pt x="0" y="9570"/>
              </a:moveTo>
              <a:lnTo>
                <a:pt x="390363" y="957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4932735" y="3770029"/>
        <a:ext cx="19518" cy="19518"/>
      </dsp:txXfrm>
    </dsp:sp>
    <dsp:sp modelId="{ED468590-247D-4FC3-8075-2F10A9D6C047}">
      <dsp:nvSpPr>
        <dsp:cNvPr id="0" name=""/>
        <dsp:cNvSpPr/>
      </dsp:nvSpPr>
      <dsp:spPr>
        <a:xfrm>
          <a:off x="5137675" y="3535811"/>
          <a:ext cx="1353310" cy="487953"/>
        </a:xfrm>
        <a:prstGeom prst="roundRect">
          <a:avLst>
            <a:gd name="adj" fmla="val 10000"/>
          </a:avLst>
        </a:prstGeom>
        <a:gradFill rotWithShape="0">
          <a:gsLst>
            <a:gs pos="0">
              <a:schemeClr val="accent1">
                <a:hueOff val="0"/>
                <a:satOff val="0"/>
                <a:lumOff val="0"/>
                <a:alphaOff val="0"/>
                <a:tint val="90000"/>
                <a:satMod val="130000"/>
              </a:schemeClr>
            </a:gs>
            <a:gs pos="50000">
              <a:schemeClr val="accent1">
                <a:hueOff val="0"/>
                <a:satOff val="0"/>
                <a:lumOff val="0"/>
                <a:alphaOff val="0"/>
                <a:tint val="45000"/>
                <a:satMod val="220000"/>
              </a:schemeClr>
            </a:gs>
            <a:gs pos="100000">
              <a:schemeClr val="accent1">
                <a:hueOff val="0"/>
                <a:satOff val="0"/>
                <a:lumOff val="0"/>
                <a:alphaOff val="0"/>
                <a:tint val="90000"/>
                <a:satMod val="130000"/>
              </a:schemeClr>
            </a:gs>
          </a:gsLst>
          <a:lin ang="5400000" scaled="1"/>
        </a:gradFill>
        <a:ln>
          <a:noFill/>
        </a:ln>
        <a:effectLst>
          <a:glow rad="50600">
            <a:schemeClr val="accent1">
              <a:hueOff val="0"/>
              <a:satOff val="0"/>
              <a:lumOff val="0"/>
              <a:alphaOff val="0"/>
              <a:alpha val="40000"/>
            </a:schemeClr>
          </a:glo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200" b="1" kern="1200" smtClean="0"/>
            <a:t>抗剪强度、内摩擦角、内聚力</a:t>
          </a:r>
        </a:p>
      </dsp:txBody>
      <dsp:txXfrm>
        <a:off x="5151967" y="3550103"/>
        <a:ext cx="1324726" cy="459369"/>
      </dsp:txXfrm>
    </dsp:sp>
    <dsp:sp modelId="{7FB5F5DD-D665-485A-87B1-6FFE25F0D0A3}">
      <dsp:nvSpPr>
        <dsp:cNvPr id="0" name=""/>
        <dsp:cNvSpPr/>
      </dsp:nvSpPr>
      <dsp:spPr>
        <a:xfrm rot="3310531">
          <a:off x="3054138" y="4050791"/>
          <a:ext cx="683571" cy="19141"/>
        </a:xfrm>
        <a:custGeom>
          <a:avLst/>
          <a:gdLst/>
          <a:ahLst/>
          <a:cxnLst/>
          <a:rect l="0" t="0" r="0" b="0"/>
          <a:pathLst>
            <a:path>
              <a:moveTo>
                <a:pt x="0" y="9570"/>
              </a:moveTo>
              <a:lnTo>
                <a:pt x="683571" y="957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3378835" y="4043272"/>
        <a:ext cx="34178" cy="34178"/>
      </dsp:txXfrm>
    </dsp:sp>
    <dsp:sp modelId="{6428FC98-9112-4300-A864-12B23D426413}">
      <dsp:nvSpPr>
        <dsp:cNvPr id="0" name=""/>
        <dsp:cNvSpPr/>
      </dsp:nvSpPr>
      <dsp:spPr>
        <a:xfrm>
          <a:off x="3591105" y="4096958"/>
          <a:ext cx="1170562" cy="487953"/>
        </a:xfrm>
        <a:prstGeom prst="roundRect">
          <a:avLst>
            <a:gd name="adj" fmla="val 10000"/>
          </a:avLst>
        </a:prstGeom>
        <a:gradFill rotWithShape="0">
          <a:gsLst>
            <a:gs pos="0">
              <a:schemeClr val="accent1">
                <a:hueOff val="0"/>
                <a:satOff val="0"/>
                <a:lumOff val="0"/>
                <a:alphaOff val="0"/>
                <a:tint val="90000"/>
                <a:satMod val="130000"/>
              </a:schemeClr>
            </a:gs>
            <a:gs pos="50000">
              <a:schemeClr val="accent1">
                <a:hueOff val="0"/>
                <a:satOff val="0"/>
                <a:lumOff val="0"/>
                <a:alphaOff val="0"/>
                <a:tint val="45000"/>
                <a:satMod val="220000"/>
              </a:schemeClr>
            </a:gs>
            <a:gs pos="100000">
              <a:schemeClr val="accent1">
                <a:hueOff val="0"/>
                <a:satOff val="0"/>
                <a:lumOff val="0"/>
                <a:alphaOff val="0"/>
                <a:tint val="90000"/>
                <a:satMod val="130000"/>
              </a:schemeClr>
            </a:gs>
          </a:gsLst>
          <a:lin ang="5400000" scaled="1"/>
        </a:gradFill>
        <a:ln>
          <a:noFill/>
        </a:ln>
        <a:effectLst>
          <a:glow rad="50600">
            <a:schemeClr val="accent1">
              <a:hueOff val="0"/>
              <a:satOff val="0"/>
              <a:lumOff val="0"/>
              <a:alphaOff val="0"/>
              <a:alpha val="40000"/>
            </a:schemeClr>
          </a:glo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200" b="1" kern="1200" smtClean="0"/>
            <a:t>无侧限抗压强度（单轴试验）</a:t>
          </a:r>
        </a:p>
      </dsp:txBody>
      <dsp:txXfrm>
        <a:off x="3605397" y="4111250"/>
        <a:ext cx="1141978" cy="459369"/>
      </dsp:txXfrm>
    </dsp:sp>
    <dsp:sp modelId="{00C07DB5-35CB-441A-ADB0-7A21DB9EE5F2}">
      <dsp:nvSpPr>
        <dsp:cNvPr id="0" name=""/>
        <dsp:cNvSpPr/>
      </dsp:nvSpPr>
      <dsp:spPr>
        <a:xfrm>
          <a:off x="4761668" y="4331364"/>
          <a:ext cx="390363" cy="19141"/>
        </a:xfrm>
        <a:custGeom>
          <a:avLst/>
          <a:gdLst/>
          <a:ahLst/>
          <a:cxnLst/>
          <a:rect l="0" t="0" r="0" b="0"/>
          <a:pathLst>
            <a:path>
              <a:moveTo>
                <a:pt x="0" y="9570"/>
              </a:moveTo>
              <a:lnTo>
                <a:pt x="390363" y="957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4947090" y="4331176"/>
        <a:ext cx="19518" cy="19518"/>
      </dsp:txXfrm>
    </dsp:sp>
    <dsp:sp modelId="{DF8271EC-3B8E-4F2C-AF08-6B5509D12A61}">
      <dsp:nvSpPr>
        <dsp:cNvPr id="0" name=""/>
        <dsp:cNvSpPr/>
      </dsp:nvSpPr>
      <dsp:spPr>
        <a:xfrm>
          <a:off x="5152031" y="4096958"/>
          <a:ext cx="1358619" cy="487953"/>
        </a:xfrm>
        <a:prstGeom prst="roundRect">
          <a:avLst>
            <a:gd name="adj" fmla="val 10000"/>
          </a:avLst>
        </a:prstGeom>
        <a:gradFill rotWithShape="0">
          <a:gsLst>
            <a:gs pos="0">
              <a:schemeClr val="accent1">
                <a:hueOff val="0"/>
                <a:satOff val="0"/>
                <a:lumOff val="0"/>
                <a:alphaOff val="0"/>
                <a:tint val="90000"/>
                <a:satMod val="130000"/>
              </a:schemeClr>
            </a:gs>
            <a:gs pos="50000">
              <a:schemeClr val="accent1">
                <a:hueOff val="0"/>
                <a:satOff val="0"/>
                <a:lumOff val="0"/>
                <a:alphaOff val="0"/>
                <a:tint val="45000"/>
                <a:satMod val="220000"/>
              </a:schemeClr>
            </a:gs>
            <a:gs pos="100000">
              <a:schemeClr val="accent1">
                <a:hueOff val="0"/>
                <a:satOff val="0"/>
                <a:lumOff val="0"/>
                <a:alphaOff val="0"/>
                <a:tint val="90000"/>
                <a:satMod val="130000"/>
              </a:schemeClr>
            </a:gs>
          </a:gsLst>
          <a:lin ang="5400000" scaled="1"/>
        </a:gradFill>
        <a:ln>
          <a:noFill/>
        </a:ln>
        <a:effectLst>
          <a:glow rad="50600">
            <a:schemeClr val="accent1">
              <a:hueOff val="0"/>
              <a:satOff val="0"/>
              <a:lumOff val="0"/>
              <a:alphaOff val="0"/>
              <a:alpha val="40000"/>
            </a:schemeClr>
          </a:glo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200" b="1" kern="1200" smtClean="0"/>
            <a:t>抗压强度</a:t>
          </a:r>
        </a:p>
      </dsp:txBody>
      <dsp:txXfrm>
        <a:off x="5166323" y="4111250"/>
        <a:ext cx="1330035" cy="459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721AB-5651-41D8-BA46-060AA3C0AC09}">
      <dsp:nvSpPr>
        <dsp:cNvPr id="0" name=""/>
        <dsp:cNvSpPr/>
      </dsp:nvSpPr>
      <dsp:spPr>
        <a:xfrm rot="5400000">
          <a:off x="-246093" y="682410"/>
          <a:ext cx="1640623" cy="1148436"/>
        </a:xfrm>
        <a:prstGeom prst="chevron">
          <a:avLst/>
        </a:prstGeom>
        <a:gradFill rotWithShape="0">
          <a:gsLst>
            <a:gs pos="0">
              <a:schemeClr val="accent1">
                <a:hueOff val="0"/>
                <a:satOff val="0"/>
                <a:lumOff val="0"/>
                <a:alphaOff val="0"/>
                <a:tint val="100000"/>
                <a:shade val="90000"/>
                <a:hueMod val="100000"/>
                <a:satMod val="200000"/>
              </a:schemeClr>
            </a:gs>
            <a:gs pos="50000">
              <a:schemeClr val="accent1">
                <a:hueOff val="0"/>
                <a:satOff val="0"/>
                <a:lumOff val="0"/>
                <a:alphaOff val="0"/>
                <a:tint val="100000"/>
                <a:shade val="60000"/>
                <a:hueMod val="100000"/>
                <a:satMod val="180000"/>
              </a:schemeClr>
            </a:gs>
            <a:gs pos="100000">
              <a:schemeClr val="accent1">
                <a:hueOff val="0"/>
                <a:satOff val="0"/>
                <a:lumOff val="0"/>
                <a:alphaOff val="0"/>
                <a:tint val="100000"/>
                <a:shade val="90000"/>
                <a:hueMod val="100000"/>
                <a:satMod val="200000"/>
              </a:schemeClr>
            </a:gs>
          </a:gsLst>
          <a:lin ang="5400000" scaled="1"/>
        </a:gradFill>
        <a:ln w="12700" cap="flat" cmpd="sng" algn="ctr">
          <a:solidFill>
            <a:schemeClr val="accent1">
              <a:hueOff val="0"/>
              <a:satOff val="0"/>
              <a:lumOff val="0"/>
              <a:alphaOff val="0"/>
            </a:schemeClr>
          </a:solidFill>
          <a:prstDash val="solid"/>
        </a:ln>
        <a:effectLst>
          <a:glow rad="101600">
            <a:schemeClr val="accent1">
              <a:hueOff val="0"/>
              <a:satOff val="0"/>
              <a:lumOff val="0"/>
              <a:alphaOff val="0"/>
              <a:alpha val="60000"/>
            </a:schemeClr>
          </a:glo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smtClean="0"/>
            <a:t>时域</a:t>
          </a:r>
          <a:endParaRPr lang="zh-CN" altLang="en-US" sz="2000" b="1" kern="1200"/>
        </a:p>
      </dsp:txBody>
      <dsp:txXfrm rot="-5400000">
        <a:off x="1" y="1010534"/>
        <a:ext cx="1148436" cy="492187"/>
      </dsp:txXfrm>
    </dsp:sp>
    <dsp:sp modelId="{E31BA9AF-5AB9-47FE-912F-A45C5BFAB28F}">
      <dsp:nvSpPr>
        <dsp:cNvPr id="0" name=""/>
        <dsp:cNvSpPr/>
      </dsp:nvSpPr>
      <dsp:spPr>
        <a:xfrm rot="5400000">
          <a:off x="2596743" y="-1037303"/>
          <a:ext cx="1066404" cy="396301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glow rad="101600">
            <a:schemeClr val="lt1">
              <a:alpha val="90000"/>
              <a:hueOff val="0"/>
              <a:satOff val="0"/>
              <a:lumOff val="0"/>
              <a:alphaOff val="0"/>
              <a:alpha val="60000"/>
            </a:schemeClr>
          </a:glo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zh-CN" altLang="en-US" sz="1400" b="1" kern="1200" smtClean="0">
              <a:latin typeface="Times New Roman" pitchFamily="18" charset="0"/>
              <a:cs typeface="Times New Roman" pitchFamily="18" charset="0"/>
            </a:rPr>
            <a:t>直接、</a:t>
          </a:r>
          <a:r>
            <a:rPr lang="en-US" altLang="zh-CN" sz="1400" b="1" kern="1200" smtClean="0">
              <a:latin typeface="Times New Roman" pitchFamily="18" charset="0"/>
              <a:cs typeface="Times New Roman" pitchFamily="18" charset="0"/>
            </a:rPr>
            <a:t>TOF</a:t>
          </a:r>
          <a:endParaRPr lang="zh-CN" altLang="en-US" sz="1400" b="1" kern="1200">
            <a:latin typeface="Times New Roman" pitchFamily="18" charset="0"/>
            <a:cs typeface="Times New Roman" pitchFamily="18" charset="0"/>
          </a:endParaRPr>
        </a:p>
        <a:p>
          <a:pPr marL="114300" lvl="1" indent="-114300" algn="l" defTabSz="622300">
            <a:lnSpc>
              <a:spcPct val="90000"/>
            </a:lnSpc>
            <a:spcBef>
              <a:spcPct val="0"/>
            </a:spcBef>
            <a:spcAft>
              <a:spcPct val="15000"/>
            </a:spcAft>
            <a:buChar char="••"/>
          </a:pPr>
          <a:r>
            <a:rPr lang="zh-CN" altLang="en-US" sz="1400" b="1" kern="1200" smtClean="0">
              <a:latin typeface="Times New Roman" pitchFamily="18" charset="0"/>
              <a:cs typeface="Times New Roman" pitchFamily="18" charset="0"/>
            </a:rPr>
            <a:t>简单快捷、应用广泛</a:t>
          </a:r>
          <a:endParaRPr lang="zh-CN" altLang="en-US" sz="1400" b="1" kern="1200">
            <a:latin typeface="Times New Roman" pitchFamily="18" charset="0"/>
            <a:cs typeface="Times New Roman" pitchFamily="18" charset="0"/>
          </a:endParaRPr>
        </a:p>
        <a:p>
          <a:pPr marL="114300" lvl="1" indent="-114300" algn="l" defTabSz="622300">
            <a:lnSpc>
              <a:spcPct val="90000"/>
            </a:lnSpc>
            <a:spcBef>
              <a:spcPct val="0"/>
            </a:spcBef>
            <a:spcAft>
              <a:spcPct val="15000"/>
            </a:spcAft>
            <a:buChar char="••"/>
          </a:pPr>
          <a:r>
            <a:rPr lang="zh-CN" altLang="en-US" sz="1400" b="1" kern="1200" smtClean="0">
              <a:latin typeface="Times New Roman" pitchFamily="18" charset="0"/>
              <a:cs typeface="Times New Roman" pitchFamily="18" charset="0"/>
            </a:rPr>
            <a:t>衰减问题、信号弥散</a:t>
          </a:r>
          <a:endParaRPr lang="zh-CN" altLang="en-US" sz="1400" b="1" kern="1200">
            <a:latin typeface="Times New Roman" pitchFamily="18" charset="0"/>
            <a:cs typeface="Times New Roman" pitchFamily="18" charset="0"/>
          </a:endParaRPr>
        </a:p>
        <a:p>
          <a:pPr marL="114300" lvl="1" indent="-114300" algn="l" defTabSz="622300">
            <a:lnSpc>
              <a:spcPct val="90000"/>
            </a:lnSpc>
            <a:spcBef>
              <a:spcPct val="0"/>
            </a:spcBef>
            <a:spcAft>
              <a:spcPct val="15000"/>
            </a:spcAft>
            <a:buChar char="••"/>
          </a:pPr>
          <a:r>
            <a:rPr lang="zh-CN" altLang="en-US" sz="1400" b="1" kern="1200" smtClean="0">
              <a:latin typeface="Times New Roman" pitchFamily="18" charset="0"/>
              <a:cs typeface="Times New Roman" pitchFamily="18" charset="0"/>
            </a:rPr>
            <a:t>一个不确定波速</a:t>
          </a:r>
          <a:endParaRPr lang="zh-CN" altLang="en-US" sz="1400" b="1" kern="1200">
            <a:latin typeface="Times New Roman" pitchFamily="18" charset="0"/>
            <a:cs typeface="Times New Roman" pitchFamily="18" charset="0"/>
          </a:endParaRPr>
        </a:p>
      </dsp:txBody>
      <dsp:txXfrm rot="-5400000">
        <a:off x="1148436" y="463062"/>
        <a:ext cx="3910960" cy="962288"/>
      </dsp:txXfrm>
    </dsp:sp>
    <dsp:sp modelId="{F2DA3643-C76F-453B-BEB1-3572CA96DF5C}">
      <dsp:nvSpPr>
        <dsp:cNvPr id="0" name=""/>
        <dsp:cNvSpPr/>
      </dsp:nvSpPr>
      <dsp:spPr>
        <a:xfrm rot="5400000">
          <a:off x="-246093" y="2382605"/>
          <a:ext cx="1640623" cy="1148436"/>
        </a:xfrm>
        <a:prstGeom prst="chevron">
          <a:avLst/>
        </a:prstGeom>
        <a:gradFill rotWithShape="0">
          <a:gsLst>
            <a:gs pos="0">
              <a:schemeClr val="accent1">
                <a:hueOff val="0"/>
                <a:satOff val="0"/>
                <a:lumOff val="0"/>
                <a:alphaOff val="0"/>
                <a:tint val="100000"/>
                <a:shade val="90000"/>
                <a:hueMod val="100000"/>
                <a:satMod val="200000"/>
              </a:schemeClr>
            </a:gs>
            <a:gs pos="50000">
              <a:schemeClr val="accent1">
                <a:hueOff val="0"/>
                <a:satOff val="0"/>
                <a:lumOff val="0"/>
                <a:alphaOff val="0"/>
                <a:tint val="100000"/>
                <a:shade val="60000"/>
                <a:hueMod val="100000"/>
                <a:satMod val="180000"/>
              </a:schemeClr>
            </a:gs>
            <a:gs pos="100000">
              <a:schemeClr val="accent1">
                <a:hueOff val="0"/>
                <a:satOff val="0"/>
                <a:lumOff val="0"/>
                <a:alphaOff val="0"/>
                <a:tint val="100000"/>
                <a:shade val="90000"/>
                <a:hueMod val="100000"/>
                <a:satMod val="200000"/>
              </a:schemeClr>
            </a:gs>
          </a:gsLst>
          <a:lin ang="5400000" scaled="1"/>
        </a:gradFill>
        <a:ln w="12700" cap="flat" cmpd="sng" algn="ctr">
          <a:solidFill>
            <a:schemeClr val="accent1">
              <a:hueOff val="0"/>
              <a:satOff val="0"/>
              <a:lumOff val="0"/>
              <a:alphaOff val="0"/>
            </a:schemeClr>
          </a:solidFill>
          <a:prstDash val="solid"/>
        </a:ln>
        <a:effectLst>
          <a:glow rad="101600">
            <a:schemeClr val="accent1">
              <a:hueOff val="0"/>
              <a:satOff val="0"/>
              <a:lumOff val="0"/>
              <a:alphaOff val="0"/>
              <a:alpha val="60000"/>
            </a:schemeClr>
          </a:glo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smtClean="0"/>
            <a:t>频域</a:t>
          </a:r>
          <a:endParaRPr lang="zh-CN" altLang="en-US" sz="2000" b="1" kern="1200"/>
        </a:p>
      </dsp:txBody>
      <dsp:txXfrm rot="-5400000">
        <a:off x="1" y="2710729"/>
        <a:ext cx="1148436" cy="492187"/>
      </dsp:txXfrm>
    </dsp:sp>
    <dsp:sp modelId="{464AFF15-F03A-4FE3-A8BB-BA3A0531941F}">
      <dsp:nvSpPr>
        <dsp:cNvPr id="0" name=""/>
        <dsp:cNvSpPr/>
      </dsp:nvSpPr>
      <dsp:spPr>
        <a:xfrm rot="5400000">
          <a:off x="2029106" y="688205"/>
          <a:ext cx="2201678" cy="396301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glow rad="101600">
            <a:schemeClr val="lt1">
              <a:alpha val="90000"/>
              <a:hueOff val="0"/>
              <a:satOff val="0"/>
              <a:lumOff val="0"/>
              <a:alphaOff val="0"/>
              <a:alpha val="60000"/>
            </a:schemeClr>
          </a:glo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zh-CN" altLang="en-US" sz="1400" b="1" kern="1200" smtClean="0">
              <a:latin typeface="Times New Roman" pitchFamily="18" charset="0"/>
              <a:cs typeface="Times New Roman" pitchFamily="18" charset="0"/>
            </a:rPr>
            <a:t>频域信号分析</a:t>
          </a:r>
          <a:endParaRPr lang="zh-CN" altLang="en-US" sz="1400" b="1" kern="1200">
            <a:latin typeface="Times New Roman" pitchFamily="18" charset="0"/>
            <a:cs typeface="Times New Roman" pitchFamily="18" charset="0"/>
          </a:endParaRPr>
        </a:p>
        <a:p>
          <a:pPr marL="228600" lvl="2" indent="-114300" algn="l" defTabSz="622300">
            <a:lnSpc>
              <a:spcPct val="90000"/>
            </a:lnSpc>
            <a:spcBef>
              <a:spcPct val="0"/>
            </a:spcBef>
            <a:spcAft>
              <a:spcPct val="15000"/>
            </a:spcAft>
            <a:buChar char="••"/>
          </a:pPr>
          <a:r>
            <a:rPr lang="en-US" altLang="zh-CN" sz="1400" b="1" kern="1200" smtClean="0">
              <a:latin typeface="Times New Roman" pitchFamily="18" charset="0"/>
              <a:cs typeface="Times New Roman" pitchFamily="18" charset="0"/>
            </a:rPr>
            <a:t>FFT</a:t>
          </a:r>
          <a:endParaRPr lang="zh-CN" altLang="en-US" sz="1400" b="1" kern="1200">
            <a:latin typeface="Times New Roman" pitchFamily="18" charset="0"/>
            <a:cs typeface="Times New Roman" pitchFamily="18" charset="0"/>
          </a:endParaRPr>
        </a:p>
        <a:p>
          <a:pPr marL="228600" lvl="2" indent="-114300" algn="l" defTabSz="622300">
            <a:lnSpc>
              <a:spcPct val="90000"/>
            </a:lnSpc>
            <a:spcBef>
              <a:spcPct val="0"/>
            </a:spcBef>
            <a:spcAft>
              <a:spcPct val="15000"/>
            </a:spcAft>
            <a:buChar char="••"/>
          </a:pPr>
          <a:r>
            <a:rPr lang="zh-CN" altLang="en-US" sz="1400" b="1" kern="1200" smtClean="0">
              <a:latin typeface="Times New Roman" pitchFamily="18" charset="0"/>
              <a:cs typeface="Times New Roman" pitchFamily="18" charset="0"/>
            </a:rPr>
            <a:t>互相关（</a:t>
          </a:r>
          <a:r>
            <a:rPr lang="en-US" sz="1400" kern="1200" err="1" smtClean="0">
              <a:latin typeface="Times New Roman" pitchFamily="18" charset="0"/>
              <a:cs typeface="Times New Roman" pitchFamily="18" charset="0"/>
            </a:rPr>
            <a:t>Nabi-Bidihendi</a:t>
          </a:r>
          <a:r>
            <a:rPr lang="zh-CN" altLang="en-US" sz="1400" kern="1200" smtClean="0">
              <a:latin typeface="Times New Roman" pitchFamily="18" charset="0"/>
              <a:cs typeface="Times New Roman" pitchFamily="18" charset="0"/>
            </a:rPr>
            <a:t>，</a:t>
          </a:r>
          <a:r>
            <a:rPr lang="en-US" altLang="zh-CN" sz="1400" kern="1200" smtClean="0">
              <a:latin typeface="Times New Roman" pitchFamily="18" charset="0"/>
              <a:cs typeface="Times New Roman" pitchFamily="18" charset="0"/>
            </a:rPr>
            <a:t>1997</a:t>
          </a:r>
          <a:r>
            <a:rPr lang="zh-CN" altLang="en-US" sz="1400" b="1" kern="1200" smtClean="0">
              <a:latin typeface="Times New Roman" pitchFamily="18" charset="0"/>
              <a:cs typeface="Times New Roman" pitchFamily="18" charset="0"/>
            </a:rPr>
            <a:t>）</a:t>
          </a:r>
          <a:endParaRPr lang="zh-CN" altLang="en-US" sz="1400" b="1" kern="1200">
            <a:latin typeface="Times New Roman" pitchFamily="18" charset="0"/>
            <a:cs typeface="Times New Roman" pitchFamily="18" charset="0"/>
          </a:endParaRPr>
        </a:p>
        <a:p>
          <a:pPr marL="228600" lvl="2" indent="-114300" algn="l" defTabSz="622300">
            <a:lnSpc>
              <a:spcPct val="90000"/>
            </a:lnSpc>
            <a:spcBef>
              <a:spcPct val="0"/>
            </a:spcBef>
            <a:spcAft>
              <a:spcPct val="15000"/>
            </a:spcAft>
            <a:buChar char="••"/>
          </a:pPr>
          <a:r>
            <a:rPr lang="zh-CN" altLang="en-US" sz="1400" b="1" kern="1200" smtClean="0">
              <a:latin typeface="Times New Roman" pitchFamily="18" charset="0"/>
              <a:cs typeface="Times New Roman" pitchFamily="18" charset="0"/>
            </a:rPr>
            <a:t>互功率谱（</a:t>
          </a:r>
          <a:r>
            <a:rPr lang="en-US" sz="1400" kern="1200" smtClean="0">
              <a:latin typeface="Times New Roman" pitchFamily="18" charset="0"/>
              <a:cs typeface="Times New Roman" pitchFamily="18" charset="0"/>
            </a:rPr>
            <a:t>Donald</a:t>
          </a:r>
          <a:r>
            <a:rPr lang="zh-CN" altLang="en-US" sz="1400" kern="1200" smtClean="0">
              <a:latin typeface="Times New Roman" pitchFamily="18" charset="0"/>
              <a:cs typeface="Times New Roman" pitchFamily="18" charset="0"/>
            </a:rPr>
            <a:t>，</a:t>
          </a:r>
          <a:r>
            <a:rPr lang="en-US" altLang="zh-CN" sz="1400" kern="1200" smtClean="0">
              <a:latin typeface="Times New Roman" pitchFamily="18" charset="0"/>
              <a:cs typeface="Times New Roman" pitchFamily="18" charset="0"/>
            </a:rPr>
            <a:t>2005</a:t>
          </a:r>
          <a:r>
            <a:rPr lang="zh-CN" altLang="en-US" sz="1400" b="1" kern="1200" smtClean="0">
              <a:latin typeface="Times New Roman" pitchFamily="18" charset="0"/>
              <a:cs typeface="Times New Roman" pitchFamily="18" charset="0"/>
            </a:rPr>
            <a:t>）</a:t>
          </a:r>
          <a:endParaRPr lang="zh-CN" altLang="en-US" sz="1400" b="1" kern="1200">
            <a:latin typeface="Times New Roman" pitchFamily="18" charset="0"/>
            <a:cs typeface="Times New Roman" pitchFamily="18" charset="0"/>
          </a:endParaRPr>
        </a:p>
        <a:p>
          <a:pPr marL="228600" lvl="2" indent="-114300" algn="l" defTabSz="622300">
            <a:lnSpc>
              <a:spcPct val="90000"/>
            </a:lnSpc>
            <a:spcBef>
              <a:spcPct val="0"/>
            </a:spcBef>
            <a:spcAft>
              <a:spcPct val="15000"/>
            </a:spcAft>
            <a:buChar char="••"/>
          </a:pPr>
          <a:r>
            <a:rPr lang="en-US" altLang="zh-CN" sz="1400" b="1" kern="1200" smtClean="0">
              <a:latin typeface="Times New Roman" pitchFamily="18" charset="0"/>
              <a:cs typeface="Times New Roman" pitchFamily="18" charset="0"/>
            </a:rPr>
            <a:t>……</a:t>
          </a:r>
          <a:endParaRPr lang="zh-CN" altLang="en-US" sz="1400" b="1" kern="1200">
            <a:latin typeface="Times New Roman" pitchFamily="18" charset="0"/>
            <a:cs typeface="Times New Roman" pitchFamily="18" charset="0"/>
          </a:endParaRPr>
        </a:p>
        <a:p>
          <a:pPr marL="114300" lvl="1" indent="-114300" algn="l" defTabSz="622300">
            <a:lnSpc>
              <a:spcPct val="90000"/>
            </a:lnSpc>
            <a:spcBef>
              <a:spcPct val="0"/>
            </a:spcBef>
            <a:spcAft>
              <a:spcPct val="15000"/>
            </a:spcAft>
            <a:buChar char="••"/>
          </a:pPr>
          <a:r>
            <a:rPr lang="zh-CN" altLang="en-US" sz="1400" b="1" kern="1200" smtClean="0">
              <a:latin typeface="Times New Roman" pitchFamily="18" charset="0"/>
              <a:cs typeface="Times New Roman" pitchFamily="18" charset="0"/>
            </a:rPr>
            <a:t>更多信息</a:t>
          </a:r>
          <a:endParaRPr lang="en-US" altLang="zh-CN" sz="1400" b="1" kern="1200" smtClean="0">
            <a:latin typeface="Times New Roman" pitchFamily="18" charset="0"/>
            <a:cs typeface="Times New Roman" pitchFamily="18" charset="0"/>
          </a:endParaRPr>
        </a:p>
        <a:p>
          <a:pPr marL="114300" lvl="1" indent="-114300" algn="l" defTabSz="622300">
            <a:lnSpc>
              <a:spcPct val="90000"/>
            </a:lnSpc>
            <a:spcBef>
              <a:spcPct val="0"/>
            </a:spcBef>
            <a:spcAft>
              <a:spcPct val="15000"/>
            </a:spcAft>
            <a:buChar char="••"/>
          </a:pPr>
          <a:r>
            <a:rPr lang="zh-CN" altLang="en-US" sz="1400" b="1" kern="1200" smtClean="0">
              <a:latin typeface="Times New Roman" pitchFamily="18" charset="0"/>
              <a:cs typeface="Times New Roman" pitchFamily="18" charset="0"/>
            </a:rPr>
            <a:t>特定信息，更敏感</a:t>
          </a:r>
          <a:endParaRPr lang="en-US" altLang="zh-CN" sz="1400" b="1" kern="1200" smtClean="0">
            <a:latin typeface="Times New Roman" pitchFamily="18" charset="0"/>
            <a:cs typeface="Times New Roman" pitchFamily="18" charset="0"/>
          </a:endParaRPr>
        </a:p>
        <a:p>
          <a:pPr marL="114300" lvl="1" indent="-114300" algn="l" defTabSz="622300">
            <a:lnSpc>
              <a:spcPct val="90000"/>
            </a:lnSpc>
            <a:spcBef>
              <a:spcPct val="0"/>
            </a:spcBef>
            <a:spcAft>
              <a:spcPct val="15000"/>
            </a:spcAft>
            <a:buChar char="••"/>
          </a:pPr>
          <a:r>
            <a:rPr lang="zh-CN" altLang="en-US" sz="1400" b="1" kern="1200" smtClean="0">
              <a:latin typeface="Times New Roman" pitchFamily="18" charset="0"/>
              <a:cs typeface="Times New Roman" pitchFamily="18" charset="0"/>
            </a:rPr>
            <a:t>不直接</a:t>
          </a:r>
          <a:endParaRPr lang="en-US" altLang="zh-CN" sz="1400" b="1" kern="1200" smtClean="0">
            <a:latin typeface="Times New Roman" pitchFamily="18" charset="0"/>
            <a:cs typeface="Times New Roman" pitchFamily="18" charset="0"/>
          </a:endParaRPr>
        </a:p>
      </dsp:txBody>
      <dsp:txXfrm rot="-5400000">
        <a:off x="1148437" y="1676352"/>
        <a:ext cx="3855541" cy="19867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F91FB-175B-40C6-949B-4AE8F1C6EB3D}">
      <dsp:nvSpPr>
        <dsp:cNvPr id="0" name=""/>
        <dsp:cNvSpPr/>
      </dsp:nvSpPr>
      <dsp:spPr>
        <a:xfrm>
          <a:off x="3313" y="1679762"/>
          <a:ext cx="874731" cy="546658"/>
        </a:xfrm>
        <a:prstGeom prst="roundRect">
          <a:avLst>
            <a:gd name="adj" fmla="val 10000"/>
          </a:avLst>
        </a:prstGeom>
        <a:gradFill rotWithShape="0">
          <a:gsLst>
            <a:gs pos="0">
              <a:schemeClr val="accent1">
                <a:shade val="80000"/>
                <a:hueOff val="0"/>
                <a:satOff val="0"/>
                <a:lumOff val="0"/>
                <a:alphaOff val="0"/>
                <a:tint val="100000"/>
                <a:shade val="90000"/>
                <a:hueMod val="100000"/>
                <a:satMod val="200000"/>
              </a:schemeClr>
            </a:gs>
            <a:gs pos="50000">
              <a:schemeClr val="accent1">
                <a:shade val="80000"/>
                <a:hueOff val="0"/>
                <a:satOff val="0"/>
                <a:lumOff val="0"/>
                <a:alphaOff val="0"/>
                <a:tint val="100000"/>
                <a:shade val="60000"/>
                <a:hueMod val="100000"/>
                <a:satMod val="180000"/>
              </a:schemeClr>
            </a:gs>
            <a:gs pos="100000">
              <a:schemeClr val="accent1">
                <a:shade val="80000"/>
                <a:hueOff val="0"/>
                <a:satOff val="0"/>
                <a:lumOff val="0"/>
                <a:alphaOff val="0"/>
                <a:tint val="100000"/>
                <a:shade val="90000"/>
                <a:hueMod val="100000"/>
                <a:satMod val="200000"/>
              </a:schemeClr>
            </a:gs>
          </a:gsLst>
          <a:lin ang="5400000" scaled="1"/>
        </a:gradFill>
        <a:ln>
          <a:noFill/>
        </a:ln>
        <a:effectLst>
          <a:glow rad="101600">
            <a:schemeClr val="accent1">
              <a:shade val="80000"/>
              <a:hueOff val="0"/>
              <a:satOff val="0"/>
              <a:lumOff val="0"/>
              <a:alphaOff val="0"/>
              <a:alpha val="6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mj-ea"/>
              <a:ea typeface="+mj-ea"/>
            </a:rPr>
            <a:t>岩石</a:t>
          </a:r>
          <a:endParaRPr lang="zh-CN" altLang="en-US" sz="2400" b="1" kern="1200">
            <a:latin typeface="+mj-ea"/>
            <a:ea typeface="+mj-ea"/>
          </a:endParaRPr>
        </a:p>
      </dsp:txBody>
      <dsp:txXfrm>
        <a:off x="19324" y="1695773"/>
        <a:ext cx="842709" cy="514636"/>
      </dsp:txXfrm>
    </dsp:sp>
    <dsp:sp modelId="{37B6BFE2-5DB2-4D0B-B4FC-8E2C062926EF}">
      <dsp:nvSpPr>
        <dsp:cNvPr id="0" name=""/>
        <dsp:cNvSpPr/>
      </dsp:nvSpPr>
      <dsp:spPr>
        <a:xfrm rot="17488593">
          <a:off x="575152" y="1499398"/>
          <a:ext cx="955676" cy="18065"/>
        </a:xfrm>
        <a:custGeom>
          <a:avLst/>
          <a:gdLst/>
          <a:ahLst/>
          <a:cxnLst/>
          <a:rect l="0" t="0" r="0" b="0"/>
          <a:pathLst>
            <a:path>
              <a:moveTo>
                <a:pt x="0" y="9032"/>
              </a:moveTo>
              <a:lnTo>
                <a:pt x="955676" y="9032"/>
              </a:lnTo>
            </a:path>
          </a:pathLst>
        </a:custGeom>
        <a:noFill/>
        <a:ln w="25400" cap="flat" cmpd="sng" algn="ctr">
          <a:solidFill>
            <a:schemeClr val="accent1">
              <a:tint val="99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CN" altLang="en-US" sz="900" b="1" kern="1200">
            <a:latin typeface="+mj-ea"/>
            <a:ea typeface="+mj-ea"/>
          </a:endParaRPr>
        </a:p>
      </dsp:txBody>
      <dsp:txXfrm>
        <a:off x="1029098" y="1484539"/>
        <a:ext cx="47783" cy="47783"/>
      </dsp:txXfrm>
    </dsp:sp>
    <dsp:sp modelId="{2A9832A6-F73F-41FE-AFC5-4922AC04EFC6}">
      <dsp:nvSpPr>
        <dsp:cNvPr id="0" name=""/>
        <dsp:cNvSpPr/>
      </dsp:nvSpPr>
      <dsp:spPr>
        <a:xfrm>
          <a:off x="1227937" y="718440"/>
          <a:ext cx="1464142" cy="690661"/>
        </a:xfrm>
        <a:prstGeom prst="roundRect">
          <a:avLst>
            <a:gd name="adj" fmla="val 10000"/>
          </a:avLst>
        </a:prstGeom>
        <a:gradFill rotWithShape="0">
          <a:gsLst>
            <a:gs pos="0">
              <a:schemeClr val="accent1">
                <a:tint val="99000"/>
                <a:hueOff val="0"/>
                <a:satOff val="0"/>
                <a:lumOff val="0"/>
                <a:alphaOff val="0"/>
                <a:tint val="100000"/>
                <a:shade val="90000"/>
                <a:hueMod val="100000"/>
                <a:satMod val="200000"/>
              </a:schemeClr>
            </a:gs>
            <a:gs pos="50000">
              <a:schemeClr val="accent1">
                <a:tint val="99000"/>
                <a:hueOff val="0"/>
                <a:satOff val="0"/>
                <a:lumOff val="0"/>
                <a:alphaOff val="0"/>
                <a:tint val="100000"/>
                <a:shade val="60000"/>
                <a:hueMod val="100000"/>
                <a:satMod val="180000"/>
              </a:schemeClr>
            </a:gs>
            <a:gs pos="100000">
              <a:schemeClr val="accent1">
                <a:tint val="99000"/>
                <a:hueOff val="0"/>
                <a:satOff val="0"/>
                <a:lumOff val="0"/>
                <a:alphaOff val="0"/>
                <a:tint val="100000"/>
                <a:shade val="90000"/>
                <a:hueMod val="100000"/>
                <a:satMod val="200000"/>
              </a:schemeClr>
            </a:gs>
          </a:gsLst>
          <a:lin ang="5400000" scaled="1"/>
        </a:gradFill>
        <a:ln>
          <a:noFill/>
        </a:ln>
        <a:effectLst>
          <a:glow rad="50600">
            <a:schemeClr val="accent1">
              <a:tint val="99000"/>
              <a:hueOff val="0"/>
              <a:satOff val="0"/>
              <a:lumOff val="0"/>
              <a:alphaOff val="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mj-ea"/>
              <a:ea typeface="+mj-ea"/>
            </a:rPr>
            <a:t>裂隙扩展、破坏</a:t>
          </a:r>
          <a:endParaRPr lang="zh-CN" altLang="en-US" sz="2400" b="1" kern="1200">
            <a:latin typeface="+mj-ea"/>
            <a:ea typeface="+mj-ea"/>
          </a:endParaRPr>
        </a:p>
      </dsp:txBody>
      <dsp:txXfrm>
        <a:off x="1248166" y="738669"/>
        <a:ext cx="1423684" cy="650203"/>
      </dsp:txXfrm>
    </dsp:sp>
    <dsp:sp modelId="{63D0FF7B-D9BA-4411-9FE7-3DBE26AA2A9A}">
      <dsp:nvSpPr>
        <dsp:cNvPr id="0" name=""/>
        <dsp:cNvSpPr/>
      </dsp:nvSpPr>
      <dsp:spPr>
        <a:xfrm rot="18289469">
          <a:off x="2560675" y="803252"/>
          <a:ext cx="612702" cy="18065"/>
        </a:xfrm>
        <a:custGeom>
          <a:avLst/>
          <a:gdLst/>
          <a:ahLst/>
          <a:cxnLst/>
          <a:rect l="0" t="0" r="0" b="0"/>
          <a:pathLst>
            <a:path>
              <a:moveTo>
                <a:pt x="0" y="9032"/>
              </a:moveTo>
              <a:lnTo>
                <a:pt x="612702" y="9032"/>
              </a:lnTo>
            </a:path>
          </a:pathLst>
        </a:custGeom>
        <a:noFill/>
        <a:ln w="25400" cap="flat" cmpd="sng" algn="ctr">
          <a:solidFill>
            <a:schemeClr val="accent1">
              <a:tint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CN" altLang="en-US" sz="900" b="1" kern="1200">
            <a:latin typeface="+mj-ea"/>
            <a:ea typeface="+mj-ea"/>
          </a:endParaRPr>
        </a:p>
      </dsp:txBody>
      <dsp:txXfrm>
        <a:off x="2851708" y="796968"/>
        <a:ext cx="30635" cy="30635"/>
      </dsp:txXfrm>
    </dsp:sp>
    <dsp:sp modelId="{4EF6B840-D5BD-4EFA-8E79-B1A2063BB99A}">
      <dsp:nvSpPr>
        <dsp:cNvPr id="0" name=""/>
        <dsp:cNvSpPr/>
      </dsp:nvSpPr>
      <dsp:spPr>
        <a:xfrm>
          <a:off x="3041972" y="342117"/>
          <a:ext cx="874731" cy="437365"/>
        </a:xfrm>
        <a:prstGeom prst="roundRect">
          <a:avLst>
            <a:gd name="adj" fmla="val 10000"/>
          </a:avLst>
        </a:prstGeom>
        <a:gradFill rotWithShape="0">
          <a:gsLst>
            <a:gs pos="0">
              <a:schemeClr val="accent1">
                <a:tint val="80000"/>
                <a:hueOff val="0"/>
                <a:satOff val="0"/>
                <a:lumOff val="0"/>
                <a:alphaOff val="0"/>
                <a:tint val="100000"/>
                <a:shade val="90000"/>
                <a:hueMod val="100000"/>
                <a:satMod val="200000"/>
              </a:schemeClr>
            </a:gs>
            <a:gs pos="50000">
              <a:schemeClr val="accent1">
                <a:tint val="80000"/>
                <a:hueOff val="0"/>
                <a:satOff val="0"/>
                <a:lumOff val="0"/>
                <a:alphaOff val="0"/>
                <a:tint val="100000"/>
                <a:shade val="60000"/>
                <a:hueMod val="100000"/>
                <a:satMod val="180000"/>
              </a:schemeClr>
            </a:gs>
            <a:gs pos="100000">
              <a:schemeClr val="accent1">
                <a:tint val="80000"/>
                <a:hueOff val="0"/>
                <a:satOff val="0"/>
                <a:lumOff val="0"/>
                <a:alphaOff val="0"/>
                <a:tint val="100000"/>
                <a:shade val="90000"/>
                <a:hueMod val="100000"/>
                <a:satMod val="200000"/>
              </a:schemeClr>
            </a:gs>
          </a:gsLst>
          <a:lin ang="5400000" scaled="1"/>
        </a:gradFill>
        <a:ln>
          <a:noFill/>
        </a:ln>
        <a:effectLst>
          <a:glow rad="50600">
            <a:schemeClr val="accent1">
              <a:tint val="80000"/>
              <a:hueOff val="0"/>
              <a:satOff val="0"/>
              <a:lumOff val="0"/>
              <a:alphaOff val="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mj-ea"/>
              <a:ea typeface="+mj-ea"/>
            </a:rPr>
            <a:t>压缩</a:t>
          </a:r>
          <a:endParaRPr lang="zh-CN" altLang="en-US" sz="2400" b="1" kern="1200">
            <a:latin typeface="+mj-ea"/>
            <a:ea typeface="+mj-ea"/>
          </a:endParaRPr>
        </a:p>
      </dsp:txBody>
      <dsp:txXfrm>
        <a:off x="3054782" y="354927"/>
        <a:ext cx="849111" cy="411745"/>
      </dsp:txXfrm>
    </dsp:sp>
    <dsp:sp modelId="{ECEFFDBD-5C40-476A-BF5C-68D6E07D8AB0}">
      <dsp:nvSpPr>
        <dsp:cNvPr id="0" name=""/>
        <dsp:cNvSpPr/>
      </dsp:nvSpPr>
      <dsp:spPr>
        <a:xfrm>
          <a:off x="2692079" y="1054738"/>
          <a:ext cx="349892" cy="18065"/>
        </a:xfrm>
        <a:custGeom>
          <a:avLst/>
          <a:gdLst/>
          <a:ahLst/>
          <a:cxnLst/>
          <a:rect l="0" t="0" r="0" b="0"/>
          <a:pathLst>
            <a:path>
              <a:moveTo>
                <a:pt x="0" y="9032"/>
              </a:moveTo>
              <a:lnTo>
                <a:pt x="349892" y="9032"/>
              </a:lnTo>
            </a:path>
          </a:pathLst>
        </a:custGeom>
        <a:noFill/>
        <a:ln w="25400" cap="flat" cmpd="sng" algn="ctr">
          <a:solidFill>
            <a:schemeClr val="accent1">
              <a:tint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CN" altLang="en-US" sz="900" b="1" kern="1200">
            <a:latin typeface="+mj-ea"/>
            <a:ea typeface="+mj-ea"/>
          </a:endParaRPr>
        </a:p>
      </dsp:txBody>
      <dsp:txXfrm>
        <a:off x="2858278" y="1055023"/>
        <a:ext cx="17494" cy="17494"/>
      </dsp:txXfrm>
    </dsp:sp>
    <dsp:sp modelId="{2A8768AB-AC12-45AD-A332-4BA009E3170D}">
      <dsp:nvSpPr>
        <dsp:cNvPr id="0" name=""/>
        <dsp:cNvSpPr/>
      </dsp:nvSpPr>
      <dsp:spPr>
        <a:xfrm>
          <a:off x="3041972" y="845088"/>
          <a:ext cx="874731" cy="437365"/>
        </a:xfrm>
        <a:prstGeom prst="roundRect">
          <a:avLst>
            <a:gd name="adj" fmla="val 10000"/>
          </a:avLst>
        </a:prstGeom>
        <a:gradFill rotWithShape="0">
          <a:gsLst>
            <a:gs pos="0">
              <a:schemeClr val="accent1">
                <a:tint val="80000"/>
                <a:hueOff val="0"/>
                <a:satOff val="0"/>
                <a:lumOff val="0"/>
                <a:alphaOff val="0"/>
                <a:tint val="100000"/>
                <a:shade val="90000"/>
                <a:hueMod val="100000"/>
                <a:satMod val="200000"/>
              </a:schemeClr>
            </a:gs>
            <a:gs pos="50000">
              <a:schemeClr val="accent1">
                <a:tint val="80000"/>
                <a:hueOff val="0"/>
                <a:satOff val="0"/>
                <a:lumOff val="0"/>
                <a:alphaOff val="0"/>
                <a:tint val="100000"/>
                <a:shade val="60000"/>
                <a:hueMod val="100000"/>
                <a:satMod val="180000"/>
              </a:schemeClr>
            </a:gs>
            <a:gs pos="100000">
              <a:schemeClr val="accent1">
                <a:tint val="80000"/>
                <a:hueOff val="0"/>
                <a:satOff val="0"/>
                <a:lumOff val="0"/>
                <a:alphaOff val="0"/>
                <a:tint val="100000"/>
                <a:shade val="90000"/>
                <a:hueMod val="100000"/>
                <a:satMod val="200000"/>
              </a:schemeClr>
            </a:gs>
          </a:gsLst>
          <a:lin ang="5400000" scaled="1"/>
        </a:gradFill>
        <a:ln>
          <a:noFill/>
        </a:ln>
        <a:effectLst>
          <a:glow rad="50600">
            <a:schemeClr val="accent1">
              <a:tint val="80000"/>
              <a:hueOff val="0"/>
              <a:satOff val="0"/>
              <a:lumOff val="0"/>
              <a:alphaOff val="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mj-ea"/>
              <a:ea typeface="+mj-ea"/>
            </a:rPr>
            <a:t>剪切</a:t>
          </a:r>
          <a:endParaRPr lang="zh-CN" altLang="en-US" sz="2400" b="1" kern="1200">
            <a:latin typeface="+mj-ea"/>
            <a:ea typeface="+mj-ea"/>
          </a:endParaRPr>
        </a:p>
      </dsp:txBody>
      <dsp:txXfrm>
        <a:off x="3054782" y="857898"/>
        <a:ext cx="849111" cy="411745"/>
      </dsp:txXfrm>
    </dsp:sp>
    <dsp:sp modelId="{B9620981-6096-4A5D-9641-310559C3D4DF}">
      <dsp:nvSpPr>
        <dsp:cNvPr id="0" name=""/>
        <dsp:cNvSpPr/>
      </dsp:nvSpPr>
      <dsp:spPr>
        <a:xfrm rot="3310531">
          <a:off x="2560675" y="1306223"/>
          <a:ext cx="612702" cy="18065"/>
        </a:xfrm>
        <a:custGeom>
          <a:avLst/>
          <a:gdLst/>
          <a:ahLst/>
          <a:cxnLst/>
          <a:rect l="0" t="0" r="0" b="0"/>
          <a:pathLst>
            <a:path>
              <a:moveTo>
                <a:pt x="0" y="9032"/>
              </a:moveTo>
              <a:lnTo>
                <a:pt x="612702" y="9032"/>
              </a:lnTo>
            </a:path>
          </a:pathLst>
        </a:custGeom>
        <a:noFill/>
        <a:ln w="25400" cap="flat" cmpd="sng" algn="ctr">
          <a:solidFill>
            <a:schemeClr val="accent1">
              <a:tint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CN" altLang="en-US" sz="900" b="1" kern="1200">
            <a:latin typeface="+mj-ea"/>
            <a:ea typeface="+mj-ea"/>
          </a:endParaRPr>
        </a:p>
      </dsp:txBody>
      <dsp:txXfrm>
        <a:off x="2851708" y="1299938"/>
        <a:ext cx="30635" cy="30635"/>
      </dsp:txXfrm>
    </dsp:sp>
    <dsp:sp modelId="{D7516693-17F6-4F3F-B18D-299B953677F1}">
      <dsp:nvSpPr>
        <dsp:cNvPr id="0" name=""/>
        <dsp:cNvSpPr/>
      </dsp:nvSpPr>
      <dsp:spPr>
        <a:xfrm>
          <a:off x="3041972" y="1348058"/>
          <a:ext cx="874731" cy="437365"/>
        </a:xfrm>
        <a:prstGeom prst="roundRect">
          <a:avLst>
            <a:gd name="adj" fmla="val 10000"/>
          </a:avLst>
        </a:prstGeom>
        <a:gradFill rotWithShape="0">
          <a:gsLst>
            <a:gs pos="0">
              <a:schemeClr val="accent1">
                <a:tint val="80000"/>
                <a:hueOff val="0"/>
                <a:satOff val="0"/>
                <a:lumOff val="0"/>
                <a:alphaOff val="0"/>
                <a:tint val="100000"/>
                <a:shade val="90000"/>
                <a:hueMod val="100000"/>
                <a:satMod val="200000"/>
              </a:schemeClr>
            </a:gs>
            <a:gs pos="50000">
              <a:schemeClr val="accent1">
                <a:tint val="80000"/>
                <a:hueOff val="0"/>
                <a:satOff val="0"/>
                <a:lumOff val="0"/>
                <a:alphaOff val="0"/>
                <a:tint val="100000"/>
                <a:shade val="60000"/>
                <a:hueMod val="100000"/>
                <a:satMod val="180000"/>
              </a:schemeClr>
            </a:gs>
            <a:gs pos="100000">
              <a:schemeClr val="accent1">
                <a:tint val="80000"/>
                <a:hueOff val="0"/>
                <a:satOff val="0"/>
                <a:lumOff val="0"/>
                <a:alphaOff val="0"/>
                <a:tint val="100000"/>
                <a:shade val="90000"/>
                <a:hueMod val="100000"/>
                <a:satMod val="200000"/>
              </a:schemeClr>
            </a:gs>
          </a:gsLst>
          <a:lin ang="5400000" scaled="1"/>
        </a:gradFill>
        <a:ln>
          <a:noFill/>
        </a:ln>
        <a:effectLst>
          <a:glow rad="50600">
            <a:schemeClr val="accent1">
              <a:tint val="80000"/>
              <a:hueOff val="0"/>
              <a:satOff val="0"/>
              <a:lumOff val="0"/>
              <a:alphaOff val="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mj-ea"/>
              <a:ea typeface="+mj-ea"/>
            </a:rPr>
            <a:t>拉伸</a:t>
          </a:r>
          <a:endParaRPr lang="zh-CN" altLang="en-US" sz="2400" b="1" kern="1200">
            <a:latin typeface="+mj-ea"/>
            <a:ea typeface="+mj-ea"/>
          </a:endParaRPr>
        </a:p>
      </dsp:txBody>
      <dsp:txXfrm>
        <a:off x="3054782" y="1360868"/>
        <a:ext cx="849111" cy="411745"/>
      </dsp:txXfrm>
    </dsp:sp>
    <dsp:sp modelId="{34FF8445-13AB-407D-A17A-7B6AC3522A27}">
      <dsp:nvSpPr>
        <dsp:cNvPr id="0" name=""/>
        <dsp:cNvSpPr/>
      </dsp:nvSpPr>
      <dsp:spPr>
        <a:xfrm rot="4215591">
          <a:off x="535022" y="2431588"/>
          <a:ext cx="1035935" cy="18065"/>
        </a:xfrm>
        <a:custGeom>
          <a:avLst/>
          <a:gdLst/>
          <a:ahLst/>
          <a:cxnLst/>
          <a:rect l="0" t="0" r="0" b="0"/>
          <a:pathLst>
            <a:path>
              <a:moveTo>
                <a:pt x="0" y="9032"/>
              </a:moveTo>
              <a:lnTo>
                <a:pt x="1035935" y="9032"/>
              </a:lnTo>
            </a:path>
          </a:pathLst>
        </a:custGeom>
        <a:noFill/>
        <a:ln w="25400" cap="flat" cmpd="sng" algn="ctr">
          <a:solidFill>
            <a:schemeClr val="accent1">
              <a:tint val="99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CN" altLang="en-US" sz="900" b="1" kern="1200">
            <a:latin typeface="+mj-ea"/>
            <a:ea typeface="+mj-ea"/>
          </a:endParaRPr>
        </a:p>
      </dsp:txBody>
      <dsp:txXfrm>
        <a:off x="1027092" y="2414723"/>
        <a:ext cx="51796" cy="51796"/>
      </dsp:txXfrm>
    </dsp:sp>
    <dsp:sp modelId="{8DD7CCAD-1779-48B1-AED6-0BE6E17ECF30}">
      <dsp:nvSpPr>
        <dsp:cNvPr id="0" name=""/>
        <dsp:cNvSpPr/>
      </dsp:nvSpPr>
      <dsp:spPr>
        <a:xfrm>
          <a:off x="1227937" y="2668556"/>
          <a:ext cx="1486291" cy="519188"/>
        </a:xfrm>
        <a:prstGeom prst="roundRect">
          <a:avLst>
            <a:gd name="adj" fmla="val 10000"/>
          </a:avLst>
        </a:prstGeom>
        <a:gradFill rotWithShape="0">
          <a:gsLst>
            <a:gs pos="0">
              <a:schemeClr val="accent1">
                <a:tint val="99000"/>
                <a:hueOff val="0"/>
                <a:satOff val="0"/>
                <a:lumOff val="0"/>
                <a:alphaOff val="0"/>
                <a:tint val="100000"/>
                <a:shade val="90000"/>
                <a:hueMod val="100000"/>
                <a:satMod val="200000"/>
              </a:schemeClr>
            </a:gs>
            <a:gs pos="50000">
              <a:schemeClr val="accent1">
                <a:tint val="99000"/>
                <a:hueOff val="0"/>
                <a:satOff val="0"/>
                <a:lumOff val="0"/>
                <a:alphaOff val="0"/>
                <a:tint val="100000"/>
                <a:shade val="60000"/>
                <a:hueMod val="100000"/>
                <a:satMod val="180000"/>
              </a:schemeClr>
            </a:gs>
            <a:gs pos="100000">
              <a:schemeClr val="accent1">
                <a:tint val="99000"/>
                <a:hueOff val="0"/>
                <a:satOff val="0"/>
                <a:lumOff val="0"/>
                <a:alphaOff val="0"/>
                <a:tint val="100000"/>
                <a:shade val="90000"/>
                <a:hueMod val="100000"/>
                <a:satMod val="200000"/>
              </a:schemeClr>
            </a:gs>
          </a:gsLst>
          <a:lin ang="5400000" scaled="1"/>
        </a:gradFill>
        <a:ln>
          <a:noFill/>
        </a:ln>
        <a:effectLst>
          <a:glow rad="50600">
            <a:schemeClr val="accent1">
              <a:tint val="99000"/>
              <a:hueOff val="0"/>
              <a:satOff val="0"/>
              <a:lumOff val="0"/>
              <a:alphaOff val="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mj-ea"/>
              <a:ea typeface="+mj-ea"/>
            </a:rPr>
            <a:t>断裂韧性</a:t>
          </a:r>
          <a:endParaRPr lang="zh-CN" altLang="en-US" sz="2400" b="1" kern="1200">
            <a:latin typeface="+mj-ea"/>
            <a:ea typeface="+mj-ea"/>
          </a:endParaRPr>
        </a:p>
      </dsp:txBody>
      <dsp:txXfrm>
        <a:off x="1243143" y="2683762"/>
        <a:ext cx="1455879" cy="488776"/>
      </dsp:txXfrm>
    </dsp:sp>
    <dsp:sp modelId="{29A82B01-9730-49DD-B81A-7E202E4D4085}">
      <dsp:nvSpPr>
        <dsp:cNvPr id="0" name=""/>
        <dsp:cNvSpPr/>
      </dsp:nvSpPr>
      <dsp:spPr>
        <a:xfrm rot="18126645">
          <a:off x="2560054" y="2640345"/>
          <a:ext cx="658240" cy="18065"/>
        </a:xfrm>
        <a:custGeom>
          <a:avLst/>
          <a:gdLst/>
          <a:ahLst/>
          <a:cxnLst/>
          <a:rect l="0" t="0" r="0" b="0"/>
          <a:pathLst>
            <a:path>
              <a:moveTo>
                <a:pt x="0" y="9032"/>
              </a:moveTo>
              <a:lnTo>
                <a:pt x="658240" y="9032"/>
              </a:lnTo>
            </a:path>
          </a:pathLst>
        </a:custGeom>
        <a:noFill/>
        <a:ln w="25400" cap="flat" cmpd="sng" algn="ctr">
          <a:solidFill>
            <a:schemeClr val="accent1">
              <a:tint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CN" altLang="en-US" sz="900" b="1" kern="1200">
            <a:latin typeface="+mj-ea"/>
            <a:ea typeface="+mj-ea"/>
          </a:endParaRPr>
        </a:p>
      </dsp:txBody>
      <dsp:txXfrm>
        <a:off x="2872718" y="2632922"/>
        <a:ext cx="32912" cy="32912"/>
      </dsp:txXfrm>
    </dsp:sp>
    <dsp:sp modelId="{2D90C9BE-BFA7-4394-8612-9CDDFB94AA7B}">
      <dsp:nvSpPr>
        <dsp:cNvPr id="0" name=""/>
        <dsp:cNvSpPr/>
      </dsp:nvSpPr>
      <dsp:spPr>
        <a:xfrm>
          <a:off x="3064120" y="2151923"/>
          <a:ext cx="874731" cy="437365"/>
        </a:xfrm>
        <a:prstGeom prst="roundRect">
          <a:avLst>
            <a:gd name="adj" fmla="val 10000"/>
          </a:avLst>
        </a:prstGeom>
        <a:gradFill rotWithShape="0">
          <a:gsLst>
            <a:gs pos="0">
              <a:schemeClr val="accent1">
                <a:tint val="80000"/>
                <a:hueOff val="0"/>
                <a:satOff val="0"/>
                <a:lumOff val="0"/>
                <a:alphaOff val="0"/>
                <a:tint val="100000"/>
                <a:shade val="90000"/>
                <a:hueMod val="100000"/>
                <a:satMod val="200000"/>
              </a:schemeClr>
            </a:gs>
            <a:gs pos="50000">
              <a:schemeClr val="accent1">
                <a:tint val="80000"/>
                <a:hueOff val="0"/>
                <a:satOff val="0"/>
                <a:lumOff val="0"/>
                <a:alphaOff val="0"/>
                <a:tint val="100000"/>
                <a:shade val="60000"/>
                <a:hueMod val="100000"/>
                <a:satMod val="180000"/>
              </a:schemeClr>
            </a:gs>
            <a:gs pos="100000">
              <a:schemeClr val="accent1">
                <a:tint val="80000"/>
                <a:hueOff val="0"/>
                <a:satOff val="0"/>
                <a:lumOff val="0"/>
                <a:alphaOff val="0"/>
                <a:tint val="100000"/>
                <a:shade val="90000"/>
                <a:hueMod val="100000"/>
                <a:satMod val="200000"/>
              </a:schemeClr>
            </a:gs>
          </a:gsLst>
          <a:lin ang="5400000" scaled="1"/>
        </a:gradFill>
        <a:ln>
          <a:noFill/>
        </a:ln>
        <a:effectLst>
          <a:glow rad="50600">
            <a:schemeClr val="accent1">
              <a:tint val="80000"/>
              <a:hueOff val="0"/>
              <a:satOff val="0"/>
              <a:lumOff val="0"/>
              <a:alphaOff val="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mj-ea"/>
              <a:ea typeface="+mj-ea"/>
            </a:rPr>
            <a:t>静态</a:t>
          </a:r>
          <a:endParaRPr lang="zh-CN" altLang="en-US" sz="2400" b="1" kern="1200">
            <a:latin typeface="+mj-ea"/>
            <a:ea typeface="+mj-ea"/>
          </a:endParaRPr>
        </a:p>
      </dsp:txBody>
      <dsp:txXfrm>
        <a:off x="3076930" y="2164733"/>
        <a:ext cx="849111" cy="411745"/>
      </dsp:txXfrm>
    </dsp:sp>
    <dsp:sp modelId="{EF1FDAEA-F53B-4B76-8341-18BBDAD88A85}">
      <dsp:nvSpPr>
        <dsp:cNvPr id="0" name=""/>
        <dsp:cNvSpPr/>
      </dsp:nvSpPr>
      <dsp:spPr>
        <a:xfrm rot="19226674">
          <a:off x="3886892" y="2217074"/>
          <a:ext cx="453811" cy="18065"/>
        </a:xfrm>
        <a:custGeom>
          <a:avLst/>
          <a:gdLst/>
          <a:ahLst/>
          <a:cxnLst/>
          <a:rect l="0" t="0" r="0" b="0"/>
          <a:pathLst>
            <a:path>
              <a:moveTo>
                <a:pt x="0" y="9032"/>
              </a:moveTo>
              <a:lnTo>
                <a:pt x="453811" y="9032"/>
              </a:lnTo>
            </a:path>
          </a:pathLst>
        </a:custGeom>
        <a:noFill/>
        <a:ln w="25400" cap="flat" cmpd="sng" algn="ctr">
          <a:solidFill>
            <a:schemeClr val="accent1">
              <a:tint val="7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CN" altLang="en-US" sz="900" b="1" kern="1200">
            <a:latin typeface="+mj-ea"/>
            <a:ea typeface="+mj-ea"/>
          </a:endParaRPr>
        </a:p>
      </dsp:txBody>
      <dsp:txXfrm>
        <a:off x="4102452" y="2214762"/>
        <a:ext cx="22690" cy="22690"/>
      </dsp:txXfrm>
    </dsp:sp>
    <dsp:sp modelId="{A468C8BF-985E-4435-8EEB-D4B1B0F83A73}">
      <dsp:nvSpPr>
        <dsp:cNvPr id="0" name=""/>
        <dsp:cNvSpPr/>
      </dsp:nvSpPr>
      <dsp:spPr>
        <a:xfrm>
          <a:off x="4288744" y="1851029"/>
          <a:ext cx="1732352" cy="461158"/>
        </a:xfrm>
        <a:prstGeom prst="roundRect">
          <a:avLst>
            <a:gd name="adj" fmla="val 10000"/>
          </a:avLst>
        </a:prstGeom>
        <a:gradFill rotWithShape="0">
          <a:gsLst>
            <a:gs pos="0">
              <a:schemeClr val="accent1">
                <a:tint val="70000"/>
                <a:hueOff val="0"/>
                <a:satOff val="0"/>
                <a:lumOff val="0"/>
                <a:alphaOff val="0"/>
                <a:tint val="100000"/>
                <a:shade val="90000"/>
                <a:hueMod val="100000"/>
                <a:satMod val="200000"/>
              </a:schemeClr>
            </a:gs>
            <a:gs pos="50000">
              <a:schemeClr val="accent1">
                <a:tint val="70000"/>
                <a:hueOff val="0"/>
                <a:satOff val="0"/>
                <a:lumOff val="0"/>
                <a:alphaOff val="0"/>
                <a:tint val="100000"/>
                <a:shade val="60000"/>
                <a:hueMod val="100000"/>
                <a:satMod val="180000"/>
              </a:schemeClr>
            </a:gs>
            <a:gs pos="100000">
              <a:schemeClr val="accent1">
                <a:tint val="70000"/>
                <a:hueOff val="0"/>
                <a:satOff val="0"/>
                <a:lumOff val="0"/>
                <a:alphaOff val="0"/>
                <a:tint val="100000"/>
                <a:shade val="90000"/>
                <a:hueMod val="100000"/>
                <a:satMod val="200000"/>
              </a:schemeClr>
            </a:gs>
          </a:gsLst>
          <a:lin ang="5400000" scaled="1"/>
        </a:gradFill>
        <a:ln>
          <a:noFill/>
        </a:ln>
        <a:effectLst>
          <a:glow rad="50600">
            <a:schemeClr val="accent1">
              <a:tint val="70000"/>
              <a:hueOff val="0"/>
              <a:satOff val="0"/>
              <a:lumOff val="0"/>
              <a:alphaOff val="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mj-ea"/>
              <a:ea typeface="+mj-ea"/>
            </a:rPr>
            <a:t>切口短棒</a:t>
          </a:r>
          <a:endParaRPr lang="zh-CN" altLang="en-US" sz="2400" b="1" kern="1200">
            <a:latin typeface="+mj-ea"/>
            <a:ea typeface="+mj-ea"/>
          </a:endParaRPr>
        </a:p>
      </dsp:txBody>
      <dsp:txXfrm>
        <a:off x="4302251" y="1864536"/>
        <a:ext cx="1705338" cy="434144"/>
      </dsp:txXfrm>
    </dsp:sp>
    <dsp:sp modelId="{92B1848A-5A97-4A28-82FD-F2A46F6A5D49}">
      <dsp:nvSpPr>
        <dsp:cNvPr id="0" name=""/>
        <dsp:cNvSpPr/>
      </dsp:nvSpPr>
      <dsp:spPr>
        <a:xfrm rot="2218236">
          <a:off x="3894826" y="2493264"/>
          <a:ext cx="437943" cy="18065"/>
        </a:xfrm>
        <a:custGeom>
          <a:avLst/>
          <a:gdLst/>
          <a:ahLst/>
          <a:cxnLst/>
          <a:rect l="0" t="0" r="0" b="0"/>
          <a:pathLst>
            <a:path>
              <a:moveTo>
                <a:pt x="0" y="9032"/>
              </a:moveTo>
              <a:lnTo>
                <a:pt x="437943" y="9032"/>
              </a:lnTo>
            </a:path>
          </a:pathLst>
        </a:custGeom>
        <a:noFill/>
        <a:ln w="25400" cap="flat" cmpd="sng" algn="ctr">
          <a:solidFill>
            <a:schemeClr val="accent1">
              <a:tint val="7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CN" altLang="en-US" sz="900" b="1" kern="1200">
            <a:latin typeface="+mj-ea"/>
            <a:ea typeface="+mj-ea"/>
          </a:endParaRPr>
        </a:p>
      </dsp:txBody>
      <dsp:txXfrm>
        <a:off x="4102849" y="2491348"/>
        <a:ext cx="21897" cy="21897"/>
      </dsp:txXfrm>
    </dsp:sp>
    <dsp:sp modelId="{D8033651-AFF3-4423-AE0C-E9C24DFC8CDD}">
      <dsp:nvSpPr>
        <dsp:cNvPr id="0" name=""/>
        <dsp:cNvSpPr/>
      </dsp:nvSpPr>
      <dsp:spPr>
        <a:xfrm>
          <a:off x="4288744" y="2377792"/>
          <a:ext cx="2137362" cy="512391"/>
        </a:xfrm>
        <a:prstGeom prst="roundRect">
          <a:avLst>
            <a:gd name="adj" fmla="val 10000"/>
          </a:avLst>
        </a:prstGeom>
        <a:gradFill rotWithShape="0">
          <a:gsLst>
            <a:gs pos="0">
              <a:schemeClr val="accent1">
                <a:tint val="70000"/>
                <a:hueOff val="0"/>
                <a:satOff val="0"/>
                <a:lumOff val="0"/>
                <a:alphaOff val="0"/>
                <a:tint val="100000"/>
                <a:shade val="90000"/>
                <a:hueMod val="100000"/>
                <a:satMod val="200000"/>
              </a:schemeClr>
            </a:gs>
            <a:gs pos="50000">
              <a:schemeClr val="accent1">
                <a:tint val="70000"/>
                <a:hueOff val="0"/>
                <a:satOff val="0"/>
                <a:lumOff val="0"/>
                <a:alphaOff val="0"/>
                <a:tint val="100000"/>
                <a:shade val="60000"/>
                <a:hueMod val="100000"/>
                <a:satMod val="180000"/>
              </a:schemeClr>
            </a:gs>
            <a:gs pos="100000">
              <a:schemeClr val="accent1">
                <a:tint val="70000"/>
                <a:hueOff val="0"/>
                <a:satOff val="0"/>
                <a:lumOff val="0"/>
                <a:alphaOff val="0"/>
                <a:tint val="100000"/>
                <a:shade val="90000"/>
                <a:hueMod val="100000"/>
                <a:satMod val="200000"/>
              </a:schemeClr>
            </a:gs>
          </a:gsLst>
          <a:lin ang="5400000" scaled="1"/>
        </a:gradFill>
        <a:ln>
          <a:noFill/>
        </a:ln>
        <a:effectLst>
          <a:glow rad="50600">
            <a:schemeClr val="accent1">
              <a:tint val="70000"/>
              <a:hueOff val="0"/>
              <a:satOff val="0"/>
              <a:lumOff val="0"/>
              <a:alphaOff val="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mj-ea"/>
              <a:ea typeface="+mj-ea"/>
            </a:rPr>
            <a:t>中心裂纹圆盘</a:t>
          </a:r>
          <a:endParaRPr lang="zh-CN" altLang="en-US" sz="2400" b="1" kern="1200">
            <a:latin typeface="+mj-ea"/>
            <a:ea typeface="+mj-ea"/>
          </a:endParaRPr>
        </a:p>
      </dsp:txBody>
      <dsp:txXfrm>
        <a:off x="4303751" y="2392799"/>
        <a:ext cx="2107348" cy="482377"/>
      </dsp:txXfrm>
    </dsp:sp>
    <dsp:sp modelId="{8BE46E4D-321D-4A95-B529-340A85A0332B}">
      <dsp:nvSpPr>
        <dsp:cNvPr id="0" name=""/>
        <dsp:cNvSpPr/>
      </dsp:nvSpPr>
      <dsp:spPr>
        <a:xfrm rot="3473355">
          <a:off x="2560054" y="3197889"/>
          <a:ext cx="658240" cy="18065"/>
        </a:xfrm>
        <a:custGeom>
          <a:avLst/>
          <a:gdLst/>
          <a:ahLst/>
          <a:cxnLst/>
          <a:rect l="0" t="0" r="0" b="0"/>
          <a:pathLst>
            <a:path>
              <a:moveTo>
                <a:pt x="0" y="9032"/>
              </a:moveTo>
              <a:lnTo>
                <a:pt x="658240" y="9032"/>
              </a:lnTo>
            </a:path>
          </a:pathLst>
        </a:custGeom>
        <a:noFill/>
        <a:ln w="25400" cap="flat" cmpd="sng" algn="ctr">
          <a:solidFill>
            <a:schemeClr val="accent1">
              <a:tint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CN" altLang="en-US" sz="900" b="1" kern="1200">
            <a:latin typeface="+mj-ea"/>
            <a:ea typeface="+mj-ea"/>
          </a:endParaRPr>
        </a:p>
      </dsp:txBody>
      <dsp:txXfrm>
        <a:off x="2872718" y="3190466"/>
        <a:ext cx="32912" cy="32912"/>
      </dsp:txXfrm>
    </dsp:sp>
    <dsp:sp modelId="{7C2052F4-AA94-4E46-A564-EA1337014CD9}">
      <dsp:nvSpPr>
        <dsp:cNvPr id="0" name=""/>
        <dsp:cNvSpPr/>
      </dsp:nvSpPr>
      <dsp:spPr>
        <a:xfrm>
          <a:off x="3064120" y="3267011"/>
          <a:ext cx="874731" cy="437365"/>
        </a:xfrm>
        <a:prstGeom prst="roundRect">
          <a:avLst>
            <a:gd name="adj" fmla="val 10000"/>
          </a:avLst>
        </a:prstGeom>
        <a:gradFill rotWithShape="0">
          <a:gsLst>
            <a:gs pos="0">
              <a:schemeClr val="accent1">
                <a:tint val="80000"/>
                <a:hueOff val="0"/>
                <a:satOff val="0"/>
                <a:lumOff val="0"/>
                <a:alphaOff val="0"/>
                <a:tint val="100000"/>
                <a:shade val="90000"/>
                <a:hueMod val="100000"/>
                <a:satMod val="200000"/>
              </a:schemeClr>
            </a:gs>
            <a:gs pos="50000">
              <a:schemeClr val="accent1">
                <a:tint val="80000"/>
                <a:hueOff val="0"/>
                <a:satOff val="0"/>
                <a:lumOff val="0"/>
                <a:alphaOff val="0"/>
                <a:tint val="100000"/>
                <a:shade val="60000"/>
                <a:hueMod val="100000"/>
                <a:satMod val="180000"/>
              </a:schemeClr>
            </a:gs>
            <a:gs pos="100000">
              <a:schemeClr val="accent1">
                <a:tint val="80000"/>
                <a:hueOff val="0"/>
                <a:satOff val="0"/>
                <a:lumOff val="0"/>
                <a:alphaOff val="0"/>
                <a:tint val="100000"/>
                <a:shade val="90000"/>
                <a:hueMod val="100000"/>
                <a:satMod val="200000"/>
              </a:schemeClr>
            </a:gs>
          </a:gsLst>
          <a:lin ang="5400000" scaled="1"/>
        </a:gradFill>
        <a:ln>
          <a:noFill/>
        </a:ln>
        <a:effectLst>
          <a:glow rad="50600">
            <a:schemeClr val="accent1">
              <a:tint val="80000"/>
              <a:hueOff val="0"/>
              <a:satOff val="0"/>
              <a:lumOff val="0"/>
              <a:alphaOff val="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mj-ea"/>
              <a:ea typeface="+mj-ea"/>
            </a:rPr>
            <a:t>动态</a:t>
          </a:r>
          <a:endParaRPr lang="zh-CN" altLang="en-US" sz="2400" b="1" kern="1200">
            <a:latin typeface="+mj-ea"/>
            <a:ea typeface="+mj-ea"/>
          </a:endParaRPr>
        </a:p>
      </dsp:txBody>
      <dsp:txXfrm>
        <a:off x="3076930" y="3279821"/>
        <a:ext cx="849111" cy="411745"/>
      </dsp:txXfrm>
    </dsp:sp>
    <dsp:sp modelId="{EF311A3E-23A7-4921-AB57-1B44B4EDD11A}">
      <dsp:nvSpPr>
        <dsp:cNvPr id="0" name=""/>
        <dsp:cNvSpPr/>
      </dsp:nvSpPr>
      <dsp:spPr>
        <a:xfrm rot="19423098">
          <a:off x="3896774" y="3348236"/>
          <a:ext cx="434046" cy="18065"/>
        </a:xfrm>
        <a:custGeom>
          <a:avLst/>
          <a:gdLst/>
          <a:ahLst/>
          <a:cxnLst/>
          <a:rect l="0" t="0" r="0" b="0"/>
          <a:pathLst>
            <a:path>
              <a:moveTo>
                <a:pt x="0" y="9032"/>
              </a:moveTo>
              <a:lnTo>
                <a:pt x="434046" y="9032"/>
              </a:lnTo>
            </a:path>
          </a:pathLst>
        </a:custGeom>
        <a:noFill/>
        <a:ln w="25400" cap="flat" cmpd="sng" algn="ctr">
          <a:solidFill>
            <a:schemeClr val="accent1">
              <a:tint val="7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CN" altLang="en-US" sz="900" b="1" kern="1200">
            <a:latin typeface="+mj-ea"/>
            <a:ea typeface="+mj-ea"/>
          </a:endParaRPr>
        </a:p>
      </dsp:txBody>
      <dsp:txXfrm>
        <a:off x="4102947" y="3346418"/>
        <a:ext cx="21702" cy="21702"/>
      </dsp:txXfrm>
    </dsp:sp>
    <dsp:sp modelId="{1E3C1CBC-5B9A-432D-B558-27A61BC83EB3}">
      <dsp:nvSpPr>
        <dsp:cNvPr id="0" name=""/>
        <dsp:cNvSpPr/>
      </dsp:nvSpPr>
      <dsp:spPr>
        <a:xfrm>
          <a:off x="4288744" y="2955788"/>
          <a:ext cx="1373634" cy="546112"/>
        </a:xfrm>
        <a:prstGeom prst="roundRect">
          <a:avLst>
            <a:gd name="adj" fmla="val 10000"/>
          </a:avLst>
        </a:prstGeom>
        <a:gradFill rotWithShape="0">
          <a:gsLst>
            <a:gs pos="0">
              <a:schemeClr val="accent1">
                <a:tint val="70000"/>
                <a:hueOff val="0"/>
                <a:satOff val="0"/>
                <a:lumOff val="0"/>
                <a:alphaOff val="0"/>
                <a:tint val="100000"/>
                <a:shade val="90000"/>
                <a:hueMod val="100000"/>
                <a:satMod val="200000"/>
              </a:schemeClr>
            </a:gs>
            <a:gs pos="50000">
              <a:schemeClr val="accent1">
                <a:tint val="70000"/>
                <a:hueOff val="0"/>
                <a:satOff val="0"/>
                <a:lumOff val="0"/>
                <a:alphaOff val="0"/>
                <a:tint val="100000"/>
                <a:shade val="60000"/>
                <a:hueMod val="100000"/>
                <a:satMod val="180000"/>
              </a:schemeClr>
            </a:gs>
            <a:gs pos="100000">
              <a:schemeClr val="accent1">
                <a:tint val="70000"/>
                <a:hueOff val="0"/>
                <a:satOff val="0"/>
                <a:lumOff val="0"/>
                <a:alphaOff val="0"/>
                <a:tint val="100000"/>
                <a:shade val="90000"/>
                <a:hueMod val="100000"/>
                <a:satMod val="200000"/>
              </a:schemeClr>
            </a:gs>
          </a:gsLst>
          <a:lin ang="5400000" scaled="1"/>
        </a:gradFill>
        <a:ln>
          <a:noFill/>
        </a:ln>
        <a:effectLst>
          <a:glow rad="50600">
            <a:schemeClr val="accent1">
              <a:tint val="70000"/>
              <a:hueOff val="0"/>
              <a:satOff val="0"/>
              <a:lumOff val="0"/>
              <a:alphaOff val="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mj-ea"/>
              <a:ea typeface="+mj-ea"/>
            </a:rPr>
            <a:t>巴西圆盘</a:t>
          </a:r>
          <a:endParaRPr lang="zh-CN" altLang="en-US" sz="2400" b="1" kern="1200">
            <a:latin typeface="+mj-ea"/>
            <a:ea typeface="+mj-ea"/>
          </a:endParaRPr>
        </a:p>
      </dsp:txBody>
      <dsp:txXfrm>
        <a:off x="4304739" y="2971783"/>
        <a:ext cx="1341644" cy="514122"/>
      </dsp:txXfrm>
    </dsp:sp>
    <dsp:sp modelId="{EB2372C1-DBC2-4BFC-9D71-EABB3A75A97B}">
      <dsp:nvSpPr>
        <dsp:cNvPr id="0" name=""/>
        <dsp:cNvSpPr/>
      </dsp:nvSpPr>
      <dsp:spPr>
        <a:xfrm rot="2469500">
          <a:off x="3881433" y="3629590"/>
          <a:ext cx="464730" cy="18065"/>
        </a:xfrm>
        <a:custGeom>
          <a:avLst/>
          <a:gdLst/>
          <a:ahLst/>
          <a:cxnLst/>
          <a:rect l="0" t="0" r="0" b="0"/>
          <a:pathLst>
            <a:path>
              <a:moveTo>
                <a:pt x="0" y="9032"/>
              </a:moveTo>
              <a:lnTo>
                <a:pt x="464730" y="9032"/>
              </a:lnTo>
            </a:path>
          </a:pathLst>
        </a:custGeom>
        <a:noFill/>
        <a:ln w="25400" cap="flat" cmpd="sng" algn="ctr">
          <a:solidFill>
            <a:schemeClr val="accent1">
              <a:tint val="7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CN" altLang="en-US" sz="900" b="1" kern="1200">
            <a:latin typeface="+mj-ea"/>
            <a:ea typeface="+mj-ea"/>
          </a:endParaRPr>
        </a:p>
      </dsp:txBody>
      <dsp:txXfrm>
        <a:off x="4102179" y="3627005"/>
        <a:ext cx="23236" cy="23236"/>
      </dsp:txXfrm>
    </dsp:sp>
    <dsp:sp modelId="{CFF8972B-6F43-49AC-AC61-4BC0E92A476C}">
      <dsp:nvSpPr>
        <dsp:cNvPr id="0" name=""/>
        <dsp:cNvSpPr/>
      </dsp:nvSpPr>
      <dsp:spPr>
        <a:xfrm>
          <a:off x="4288744" y="3567505"/>
          <a:ext cx="1358134" cy="448094"/>
        </a:xfrm>
        <a:prstGeom prst="roundRect">
          <a:avLst>
            <a:gd name="adj" fmla="val 10000"/>
          </a:avLst>
        </a:prstGeom>
        <a:gradFill rotWithShape="0">
          <a:gsLst>
            <a:gs pos="0">
              <a:schemeClr val="accent1">
                <a:tint val="70000"/>
                <a:hueOff val="0"/>
                <a:satOff val="0"/>
                <a:lumOff val="0"/>
                <a:alphaOff val="0"/>
                <a:tint val="100000"/>
                <a:shade val="90000"/>
                <a:hueMod val="100000"/>
                <a:satMod val="200000"/>
              </a:schemeClr>
            </a:gs>
            <a:gs pos="50000">
              <a:schemeClr val="accent1">
                <a:tint val="70000"/>
                <a:hueOff val="0"/>
                <a:satOff val="0"/>
                <a:lumOff val="0"/>
                <a:alphaOff val="0"/>
                <a:tint val="100000"/>
                <a:shade val="60000"/>
                <a:hueMod val="100000"/>
                <a:satMod val="180000"/>
              </a:schemeClr>
            </a:gs>
            <a:gs pos="100000">
              <a:schemeClr val="accent1">
                <a:tint val="70000"/>
                <a:hueOff val="0"/>
                <a:satOff val="0"/>
                <a:lumOff val="0"/>
                <a:alphaOff val="0"/>
                <a:tint val="100000"/>
                <a:shade val="90000"/>
                <a:hueMod val="100000"/>
                <a:satMod val="200000"/>
              </a:schemeClr>
            </a:gs>
          </a:gsLst>
          <a:lin ang="5400000" scaled="1"/>
        </a:gradFill>
        <a:ln>
          <a:noFill/>
        </a:ln>
        <a:effectLst>
          <a:glow rad="50600">
            <a:schemeClr val="accent1">
              <a:tint val="70000"/>
              <a:hueOff val="0"/>
              <a:satOff val="0"/>
              <a:lumOff val="0"/>
              <a:alphaOff val="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mj-ea"/>
              <a:ea typeface="+mj-ea"/>
            </a:rPr>
            <a:t>三点弯曲</a:t>
          </a:r>
          <a:endParaRPr lang="zh-CN" altLang="en-US" sz="2400" b="1" kern="1200">
            <a:latin typeface="+mj-ea"/>
            <a:ea typeface="+mj-ea"/>
          </a:endParaRPr>
        </a:p>
      </dsp:txBody>
      <dsp:txXfrm>
        <a:off x="4301868" y="3580629"/>
        <a:ext cx="1331886" cy="4218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E519B-7365-4862-9F9B-14D91E075C65}">
      <dsp:nvSpPr>
        <dsp:cNvPr id="0" name=""/>
        <dsp:cNvSpPr/>
      </dsp:nvSpPr>
      <dsp:spPr>
        <a:xfrm>
          <a:off x="320704" y="0"/>
          <a:ext cx="3634649" cy="1785950"/>
        </a:xfrm>
        <a:prstGeom prst="rightArrow">
          <a:avLst/>
        </a:prstGeom>
        <a:gradFill rotWithShape="0">
          <a:gsLst>
            <a:gs pos="0">
              <a:schemeClr val="accent4">
                <a:tint val="40000"/>
                <a:hueOff val="0"/>
                <a:satOff val="0"/>
                <a:lumOff val="0"/>
                <a:alphaOff val="0"/>
                <a:tint val="100000"/>
                <a:shade val="90000"/>
                <a:hueMod val="100000"/>
                <a:satMod val="200000"/>
              </a:schemeClr>
            </a:gs>
            <a:gs pos="50000">
              <a:schemeClr val="accent4">
                <a:tint val="40000"/>
                <a:hueOff val="0"/>
                <a:satOff val="0"/>
                <a:lumOff val="0"/>
                <a:alphaOff val="0"/>
                <a:tint val="100000"/>
                <a:shade val="60000"/>
                <a:hueMod val="100000"/>
                <a:satMod val="180000"/>
              </a:schemeClr>
            </a:gs>
            <a:gs pos="100000">
              <a:schemeClr val="accent4">
                <a:tint val="40000"/>
                <a:hueOff val="0"/>
                <a:satOff val="0"/>
                <a:lumOff val="0"/>
                <a:alphaOff val="0"/>
                <a:tint val="100000"/>
                <a:shade val="90000"/>
                <a:hueMod val="100000"/>
                <a:satMod val="200000"/>
              </a:schemeClr>
            </a:gs>
          </a:gsLst>
          <a:lin ang="5400000" scaled="1"/>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4946917A-B377-4E90-899E-05884081245B}">
      <dsp:nvSpPr>
        <dsp:cNvPr id="0" name=""/>
        <dsp:cNvSpPr/>
      </dsp:nvSpPr>
      <dsp:spPr>
        <a:xfrm>
          <a:off x="144901" y="535785"/>
          <a:ext cx="1282817" cy="714380"/>
        </a:xfrm>
        <a:prstGeom prst="roundRect">
          <a:avLst/>
        </a:prstGeom>
        <a:gradFill rotWithShape="0">
          <a:gsLst>
            <a:gs pos="0">
              <a:schemeClr val="accent4">
                <a:hueOff val="0"/>
                <a:satOff val="0"/>
                <a:lumOff val="0"/>
                <a:alphaOff val="0"/>
                <a:tint val="100000"/>
                <a:shade val="90000"/>
                <a:hueMod val="100000"/>
                <a:satMod val="200000"/>
              </a:schemeClr>
            </a:gs>
            <a:gs pos="50000">
              <a:schemeClr val="accent4">
                <a:hueOff val="0"/>
                <a:satOff val="0"/>
                <a:lumOff val="0"/>
                <a:alphaOff val="0"/>
                <a:tint val="100000"/>
                <a:shade val="60000"/>
                <a:hueMod val="100000"/>
                <a:satMod val="180000"/>
              </a:schemeClr>
            </a:gs>
            <a:gs pos="100000">
              <a:schemeClr val="accent4">
                <a:hueOff val="0"/>
                <a:satOff val="0"/>
                <a:lumOff val="0"/>
                <a:alphaOff val="0"/>
                <a:tint val="100000"/>
                <a:shade val="90000"/>
                <a:hueMod val="100000"/>
                <a:satMod val="200000"/>
              </a:schemeClr>
            </a:gs>
          </a:gsLst>
          <a:lin ang="5400000" scaled="1"/>
        </a:gradFill>
        <a:ln>
          <a:noFill/>
        </a:ln>
        <a:effectLst>
          <a:glow rad="101600">
            <a:schemeClr val="accent4">
              <a:hueOff val="0"/>
              <a:satOff val="0"/>
              <a:lumOff val="0"/>
              <a:alphaOff val="0"/>
              <a:alpha val="60000"/>
            </a:schemeClr>
          </a:glo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smtClean="0"/>
            <a:t>材料内部不均匀，缺陷等</a:t>
          </a:r>
          <a:endParaRPr lang="zh-CN" altLang="en-US" sz="1400" b="1" kern="1200"/>
        </a:p>
      </dsp:txBody>
      <dsp:txXfrm>
        <a:off x="179774" y="570658"/>
        <a:ext cx="1213071" cy="644634"/>
      </dsp:txXfrm>
    </dsp:sp>
    <dsp:sp modelId="{F64C8CEF-2B1E-4DBB-8DB2-F2A4275FC6A8}">
      <dsp:nvSpPr>
        <dsp:cNvPr id="0" name=""/>
        <dsp:cNvSpPr/>
      </dsp:nvSpPr>
      <dsp:spPr>
        <a:xfrm>
          <a:off x="1496620" y="535785"/>
          <a:ext cx="1282817" cy="714380"/>
        </a:xfrm>
        <a:prstGeom prst="roundRect">
          <a:avLst/>
        </a:prstGeom>
        <a:gradFill rotWithShape="0">
          <a:gsLst>
            <a:gs pos="0">
              <a:schemeClr val="accent4">
                <a:hueOff val="609019"/>
                <a:satOff val="-10536"/>
                <a:lumOff val="-2255"/>
                <a:alphaOff val="0"/>
                <a:tint val="100000"/>
                <a:shade val="90000"/>
                <a:hueMod val="100000"/>
                <a:satMod val="200000"/>
              </a:schemeClr>
            </a:gs>
            <a:gs pos="50000">
              <a:schemeClr val="accent4">
                <a:hueOff val="609019"/>
                <a:satOff val="-10536"/>
                <a:lumOff val="-2255"/>
                <a:alphaOff val="0"/>
                <a:tint val="100000"/>
                <a:shade val="60000"/>
                <a:hueMod val="100000"/>
                <a:satMod val="180000"/>
              </a:schemeClr>
            </a:gs>
            <a:gs pos="100000">
              <a:schemeClr val="accent4">
                <a:hueOff val="609019"/>
                <a:satOff val="-10536"/>
                <a:lumOff val="-2255"/>
                <a:alphaOff val="0"/>
                <a:tint val="100000"/>
                <a:shade val="90000"/>
                <a:hueMod val="100000"/>
                <a:satMod val="200000"/>
              </a:schemeClr>
            </a:gs>
          </a:gsLst>
          <a:lin ang="5400000" scaled="1"/>
        </a:gradFill>
        <a:ln>
          <a:noFill/>
        </a:ln>
        <a:effectLst>
          <a:glow rad="101600">
            <a:schemeClr val="accent4">
              <a:hueOff val="609019"/>
              <a:satOff val="-10536"/>
              <a:lumOff val="-2255"/>
              <a:alphaOff val="0"/>
              <a:alpha val="60000"/>
            </a:schemeClr>
          </a:glo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smtClean="0"/>
            <a:t>应力集中</a:t>
          </a:r>
          <a:endParaRPr lang="en-US" altLang="zh-CN" sz="1400" b="1" kern="1200" smtClean="0"/>
        </a:p>
        <a:p>
          <a:pPr lvl="0" algn="ctr" defTabSz="622300">
            <a:lnSpc>
              <a:spcPct val="90000"/>
            </a:lnSpc>
            <a:spcBef>
              <a:spcPct val="0"/>
            </a:spcBef>
            <a:spcAft>
              <a:spcPct val="35000"/>
            </a:spcAft>
          </a:pPr>
          <a:r>
            <a:rPr lang="zh-CN" altLang="en-US" sz="1400" b="1" kern="1200" smtClean="0"/>
            <a:t>应变能积蓄</a:t>
          </a:r>
          <a:endParaRPr lang="zh-CN" altLang="en-US" sz="1400" b="1" kern="1200"/>
        </a:p>
      </dsp:txBody>
      <dsp:txXfrm>
        <a:off x="1531493" y="570658"/>
        <a:ext cx="1213071" cy="644634"/>
      </dsp:txXfrm>
    </dsp:sp>
    <dsp:sp modelId="{682D35EC-F827-47FC-97B7-4C24DE4213E6}">
      <dsp:nvSpPr>
        <dsp:cNvPr id="0" name=""/>
        <dsp:cNvSpPr/>
      </dsp:nvSpPr>
      <dsp:spPr>
        <a:xfrm>
          <a:off x="2848339" y="535785"/>
          <a:ext cx="1282817" cy="714380"/>
        </a:xfrm>
        <a:prstGeom prst="roundRect">
          <a:avLst/>
        </a:prstGeom>
        <a:gradFill rotWithShape="0">
          <a:gsLst>
            <a:gs pos="0">
              <a:schemeClr val="accent4">
                <a:hueOff val="1218038"/>
                <a:satOff val="-21072"/>
                <a:lumOff val="-4510"/>
                <a:alphaOff val="0"/>
                <a:tint val="100000"/>
                <a:shade val="90000"/>
                <a:hueMod val="100000"/>
                <a:satMod val="200000"/>
              </a:schemeClr>
            </a:gs>
            <a:gs pos="50000">
              <a:schemeClr val="accent4">
                <a:hueOff val="1218038"/>
                <a:satOff val="-21072"/>
                <a:lumOff val="-4510"/>
                <a:alphaOff val="0"/>
                <a:tint val="100000"/>
                <a:shade val="60000"/>
                <a:hueMod val="100000"/>
                <a:satMod val="180000"/>
              </a:schemeClr>
            </a:gs>
            <a:gs pos="100000">
              <a:schemeClr val="accent4">
                <a:hueOff val="1218038"/>
                <a:satOff val="-21072"/>
                <a:lumOff val="-4510"/>
                <a:alphaOff val="0"/>
                <a:tint val="100000"/>
                <a:shade val="90000"/>
                <a:hueMod val="100000"/>
                <a:satMod val="200000"/>
              </a:schemeClr>
            </a:gs>
          </a:gsLst>
          <a:lin ang="5400000" scaled="1"/>
        </a:gradFill>
        <a:ln>
          <a:noFill/>
        </a:ln>
        <a:effectLst>
          <a:glow rad="101600">
            <a:schemeClr val="accent4">
              <a:hueOff val="1218038"/>
              <a:satOff val="-21072"/>
              <a:lumOff val="-4510"/>
              <a:alphaOff val="0"/>
              <a:alpha val="60000"/>
            </a:schemeClr>
          </a:glo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smtClean="0"/>
            <a:t>应变能释放</a:t>
          </a:r>
          <a:r>
            <a:rPr lang="en-US" altLang="zh-CN" sz="1400" b="1" kern="1200" smtClean="0"/>
            <a:t>-</a:t>
          </a:r>
          <a:r>
            <a:rPr lang="zh-CN" altLang="en-US" sz="1400" b="1" kern="1200" smtClean="0"/>
            <a:t>应力波形式</a:t>
          </a:r>
          <a:endParaRPr lang="zh-CN" altLang="en-US" sz="1400" b="1" kern="1200"/>
        </a:p>
      </dsp:txBody>
      <dsp:txXfrm>
        <a:off x="2883212" y="570658"/>
        <a:ext cx="1213071" cy="6446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08A2B2-3186-409D-BB3B-D9737BBABFF2}">
      <dsp:nvSpPr>
        <dsp:cNvPr id="0" name=""/>
        <dsp:cNvSpPr/>
      </dsp:nvSpPr>
      <dsp:spPr>
        <a:xfrm>
          <a:off x="0" y="0"/>
          <a:ext cx="5324991" cy="704664"/>
        </a:xfrm>
        <a:prstGeom prst="roundRect">
          <a:avLst>
            <a:gd name="adj" fmla="val 10000"/>
          </a:avLst>
        </a:prstGeom>
        <a:gradFill rotWithShape="0">
          <a:gsLst>
            <a:gs pos="0">
              <a:schemeClr val="accent5">
                <a:hueOff val="0"/>
                <a:satOff val="0"/>
                <a:lumOff val="0"/>
                <a:alphaOff val="0"/>
                <a:tint val="100000"/>
                <a:shade val="90000"/>
                <a:hueMod val="100000"/>
                <a:satMod val="200000"/>
              </a:schemeClr>
            </a:gs>
            <a:gs pos="50000">
              <a:schemeClr val="accent5">
                <a:hueOff val="0"/>
                <a:satOff val="0"/>
                <a:lumOff val="0"/>
                <a:alphaOff val="0"/>
                <a:tint val="100000"/>
                <a:shade val="60000"/>
                <a:hueMod val="100000"/>
                <a:satMod val="180000"/>
              </a:schemeClr>
            </a:gs>
            <a:gs pos="100000">
              <a:schemeClr val="accent5">
                <a:hueOff val="0"/>
                <a:satOff val="0"/>
                <a:lumOff val="0"/>
                <a:alphaOff val="0"/>
                <a:tint val="100000"/>
                <a:shade val="90000"/>
                <a:hueMod val="100000"/>
                <a:satMod val="200000"/>
              </a:schemeClr>
            </a:gs>
          </a:gsLst>
          <a:lin ang="5400000" scaled="1"/>
        </a:gradFill>
        <a:ln>
          <a:noFill/>
        </a:ln>
        <a:effectLst>
          <a:glow rad="101600">
            <a:schemeClr val="accent5">
              <a:hueOff val="0"/>
              <a:satOff val="0"/>
              <a:lumOff val="0"/>
              <a:alphaOff val="0"/>
              <a:alpha val="6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smtClean="0">
              <a:latin typeface="Times New Roman" pitchFamily="18" charset="0"/>
              <a:cs typeface="Times New Roman" pitchFamily="18" charset="0"/>
            </a:rPr>
            <a:t>脆性断裂模拟（肖同社 杨仁树</a:t>
          </a:r>
          <a:r>
            <a:rPr lang="en-US" altLang="zh-CN" sz="2000" b="1" kern="1200" smtClean="0">
              <a:latin typeface="Times New Roman" pitchFamily="18" charset="0"/>
              <a:cs typeface="Times New Roman" pitchFamily="18" charset="0"/>
            </a:rPr>
            <a:t>, 2006</a:t>
          </a:r>
          <a:r>
            <a:rPr lang="zh-CN" altLang="en-US" sz="2000" b="1" kern="1200" smtClean="0">
              <a:latin typeface="Times New Roman" pitchFamily="18" charset="0"/>
              <a:cs typeface="Times New Roman" pitchFamily="18" charset="0"/>
            </a:rPr>
            <a:t>）</a:t>
          </a:r>
          <a:endParaRPr lang="zh-CN" altLang="en-US" sz="2000" b="1" kern="1200">
            <a:latin typeface="Times New Roman" pitchFamily="18" charset="0"/>
            <a:cs typeface="Times New Roman" pitchFamily="18" charset="0"/>
          </a:endParaRPr>
        </a:p>
      </dsp:txBody>
      <dsp:txXfrm>
        <a:off x="20639" y="20639"/>
        <a:ext cx="4564603" cy="663386"/>
      </dsp:txXfrm>
    </dsp:sp>
    <dsp:sp modelId="{AB833AE3-656F-43D5-A6D4-D6E61C22D0DF}">
      <dsp:nvSpPr>
        <dsp:cNvPr id="0" name=""/>
        <dsp:cNvSpPr/>
      </dsp:nvSpPr>
      <dsp:spPr>
        <a:xfrm>
          <a:off x="469852" y="822108"/>
          <a:ext cx="5324991" cy="704664"/>
        </a:xfrm>
        <a:prstGeom prst="roundRect">
          <a:avLst>
            <a:gd name="adj" fmla="val 10000"/>
          </a:avLst>
        </a:prstGeom>
        <a:gradFill rotWithShape="0">
          <a:gsLst>
            <a:gs pos="0">
              <a:schemeClr val="accent5">
                <a:hueOff val="3359278"/>
                <a:satOff val="4740"/>
                <a:lumOff val="-588"/>
                <a:alphaOff val="0"/>
                <a:tint val="100000"/>
                <a:shade val="90000"/>
                <a:hueMod val="100000"/>
                <a:satMod val="200000"/>
              </a:schemeClr>
            </a:gs>
            <a:gs pos="50000">
              <a:schemeClr val="accent5">
                <a:hueOff val="3359278"/>
                <a:satOff val="4740"/>
                <a:lumOff val="-588"/>
                <a:alphaOff val="0"/>
                <a:tint val="100000"/>
                <a:shade val="60000"/>
                <a:hueMod val="100000"/>
                <a:satMod val="180000"/>
              </a:schemeClr>
            </a:gs>
            <a:gs pos="100000">
              <a:schemeClr val="accent5">
                <a:hueOff val="3359278"/>
                <a:satOff val="4740"/>
                <a:lumOff val="-588"/>
                <a:alphaOff val="0"/>
                <a:tint val="100000"/>
                <a:shade val="90000"/>
                <a:hueMod val="100000"/>
                <a:satMod val="200000"/>
              </a:schemeClr>
            </a:gs>
          </a:gsLst>
          <a:lin ang="5400000" scaled="1"/>
        </a:gradFill>
        <a:ln>
          <a:noFill/>
        </a:ln>
        <a:effectLst>
          <a:glow rad="101600">
            <a:schemeClr val="accent5">
              <a:hueOff val="3359278"/>
              <a:satOff val="4740"/>
              <a:lumOff val="-588"/>
              <a:alphaOff val="0"/>
              <a:alpha val="6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smtClean="0">
              <a:latin typeface="Times New Roman" pitchFamily="18" charset="0"/>
              <a:cs typeface="Times New Roman" pitchFamily="18" charset="0"/>
            </a:rPr>
            <a:t>岩石（弹性，均质，杨仁树</a:t>
          </a:r>
          <a:r>
            <a:rPr lang="en-US" altLang="zh-CN" sz="2000" b="1" kern="1200" smtClean="0">
              <a:latin typeface="Times New Roman" pitchFamily="18" charset="0"/>
              <a:cs typeface="Times New Roman" pitchFamily="18" charset="0"/>
            </a:rPr>
            <a:t>, 2009</a:t>
          </a:r>
          <a:r>
            <a:rPr lang="zh-CN" altLang="en-US" sz="2000" b="1" kern="1200" smtClean="0">
              <a:latin typeface="Times New Roman" pitchFamily="18" charset="0"/>
              <a:cs typeface="Times New Roman" pitchFamily="18" charset="0"/>
            </a:rPr>
            <a:t>）</a:t>
          </a:r>
          <a:endParaRPr lang="zh-CN" altLang="en-US" sz="2000" b="1" kern="1200">
            <a:latin typeface="Times New Roman" pitchFamily="18" charset="0"/>
            <a:cs typeface="Times New Roman" pitchFamily="18" charset="0"/>
          </a:endParaRPr>
        </a:p>
      </dsp:txBody>
      <dsp:txXfrm>
        <a:off x="490491" y="842747"/>
        <a:ext cx="4355829" cy="663386"/>
      </dsp:txXfrm>
    </dsp:sp>
    <dsp:sp modelId="{9E51BCD0-0986-4988-A880-181C6E06F0BF}">
      <dsp:nvSpPr>
        <dsp:cNvPr id="0" name=""/>
        <dsp:cNvSpPr/>
      </dsp:nvSpPr>
      <dsp:spPr>
        <a:xfrm>
          <a:off x="939704" y="1644216"/>
          <a:ext cx="5324991" cy="704664"/>
        </a:xfrm>
        <a:prstGeom prst="roundRect">
          <a:avLst>
            <a:gd name="adj" fmla="val 10000"/>
          </a:avLst>
        </a:prstGeom>
        <a:gradFill rotWithShape="0">
          <a:gsLst>
            <a:gs pos="0">
              <a:schemeClr val="accent5">
                <a:hueOff val="6718555"/>
                <a:satOff val="9479"/>
                <a:lumOff val="-1176"/>
                <a:alphaOff val="0"/>
                <a:tint val="100000"/>
                <a:shade val="90000"/>
                <a:hueMod val="100000"/>
                <a:satMod val="200000"/>
              </a:schemeClr>
            </a:gs>
            <a:gs pos="50000">
              <a:schemeClr val="accent5">
                <a:hueOff val="6718555"/>
                <a:satOff val="9479"/>
                <a:lumOff val="-1176"/>
                <a:alphaOff val="0"/>
                <a:tint val="100000"/>
                <a:shade val="60000"/>
                <a:hueMod val="100000"/>
                <a:satMod val="180000"/>
              </a:schemeClr>
            </a:gs>
            <a:gs pos="100000">
              <a:schemeClr val="accent5">
                <a:hueOff val="6718555"/>
                <a:satOff val="9479"/>
                <a:lumOff val="-1176"/>
                <a:alphaOff val="0"/>
                <a:tint val="100000"/>
                <a:shade val="90000"/>
                <a:hueMod val="100000"/>
                <a:satMod val="200000"/>
              </a:schemeClr>
            </a:gs>
          </a:gsLst>
          <a:lin ang="5400000" scaled="1"/>
        </a:gradFill>
        <a:ln>
          <a:noFill/>
        </a:ln>
        <a:effectLst>
          <a:glow rad="101600">
            <a:schemeClr val="accent5">
              <a:hueOff val="6718555"/>
              <a:satOff val="9479"/>
              <a:lumOff val="-1176"/>
              <a:alphaOff val="0"/>
              <a:alpha val="6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smtClean="0">
              <a:latin typeface="Times New Roman" pitchFamily="18" charset="0"/>
              <a:cs typeface="Times New Roman" pitchFamily="18" charset="0"/>
            </a:rPr>
            <a:t>       非均质、各向异性、粘弹性。。。</a:t>
          </a:r>
          <a:endParaRPr lang="zh-CN" altLang="en-US" sz="2000" b="1" kern="1200">
            <a:latin typeface="Times New Roman" pitchFamily="18" charset="0"/>
            <a:cs typeface="Times New Roman" pitchFamily="18" charset="0"/>
          </a:endParaRPr>
        </a:p>
      </dsp:txBody>
      <dsp:txXfrm>
        <a:off x="960343" y="1664855"/>
        <a:ext cx="4355829" cy="663386"/>
      </dsp:txXfrm>
    </dsp:sp>
    <dsp:sp modelId="{97C43E78-16A8-4C71-89DD-9B2B99BA0D42}">
      <dsp:nvSpPr>
        <dsp:cNvPr id="0" name=""/>
        <dsp:cNvSpPr/>
      </dsp:nvSpPr>
      <dsp:spPr>
        <a:xfrm>
          <a:off x="4866960" y="534370"/>
          <a:ext cx="458031" cy="458031"/>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a:glow rad="101600">
            <a:schemeClr val="accent5">
              <a:tint val="40000"/>
              <a:alpha val="90000"/>
              <a:hueOff val="0"/>
              <a:satOff val="0"/>
              <a:lumOff val="0"/>
              <a:alphaOff val="0"/>
              <a:alpha val="60000"/>
            </a:schemeClr>
          </a:glo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zh-CN" altLang="en-US" sz="2100" b="1" kern="1200">
            <a:latin typeface="Times New Roman" pitchFamily="18" charset="0"/>
            <a:cs typeface="Times New Roman" pitchFamily="18" charset="0"/>
          </a:endParaRPr>
        </a:p>
      </dsp:txBody>
      <dsp:txXfrm>
        <a:off x="4970017" y="534370"/>
        <a:ext cx="251917" cy="344668"/>
      </dsp:txXfrm>
    </dsp:sp>
    <dsp:sp modelId="{501DC061-34B7-40CC-A7A2-1CBB7B9D6AE0}">
      <dsp:nvSpPr>
        <dsp:cNvPr id="0" name=""/>
        <dsp:cNvSpPr/>
      </dsp:nvSpPr>
      <dsp:spPr>
        <a:xfrm>
          <a:off x="5336812" y="1351780"/>
          <a:ext cx="458031" cy="458031"/>
        </a:xfrm>
        <a:prstGeom prst="downArrow">
          <a:avLst>
            <a:gd name="adj1" fmla="val 55000"/>
            <a:gd name="adj2" fmla="val 45000"/>
          </a:avLst>
        </a:prstGeom>
        <a:solidFill>
          <a:schemeClr val="accent5">
            <a:tint val="40000"/>
            <a:alpha val="90000"/>
            <a:hueOff val="6879340"/>
            <a:satOff val="2278"/>
            <a:lumOff val="-16"/>
            <a:alphaOff val="0"/>
          </a:schemeClr>
        </a:solidFill>
        <a:ln w="12700" cap="flat" cmpd="sng" algn="ctr">
          <a:solidFill>
            <a:schemeClr val="accent5">
              <a:tint val="40000"/>
              <a:alpha val="90000"/>
              <a:hueOff val="0"/>
              <a:satOff val="0"/>
              <a:lumOff val="0"/>
              <a:alphaOff val="0"/>
            </a:schemeClr>
          </a:solidFill>
          <a:prstDash val="solid"/>
        </a:ln>
        <a:effectLst>
          <a:glow rad="101600">
            <a:schemeClr val="accent5">
              <a:tint val="40000"/>
              <a:alpha val="90000"/>
              <a:hueOff val="6879340"/>
              <a:satOff val="2278"/>
              <a:lumOff val="-16"/>
              <a:alphaOff val="0"/>
              <a:alpha val="60000"/>
            </a:schemeClr>
          </a:glo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zh-CN" altLang="en-US" sz="2100" b="1" kern="1200">
            <a:latin typeface="Times New Roman" pitchFamily="18" charset="0"/>
            <a:cs typeface="Times New Roman" pitchFamily="18" charset="0"/>
          </a:endParaRPr>
        </a:p>
      </dsp:txBody>
      <dsp:txXfrm>
        <a:off x="5439869" y="1351780"/>
        <a:ext cx="251917" cy="3446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595B6A-569B-4155-A5C2-A1718197A8B9}">
      <dsp:nvSpPr>
        <dsp:cNvPr id="0" name=""/>
        <dsp:cNvSpPr/>
      </dsp:nvSpPr>
      <dsp:spPr>
        <a:xfrm>
          <a:off x="1045922" y="1023791"/>
          <a:ext cx="450357" cy="1210423"/>
        </a:xfrm>
        <a:prstGeom prst="roundRect">
          <a:avLst>
            <a:gd name="adj" fmla="val 10000"/>
          </a:avLst>
        </a:prstGeom>
        <a:gradFill rotWithShape="0">
          <a:gsLst>
            <a:gs pos="0">
              <a:schemeClr val="accent1">
                <a:hueOff val="0"/>
                <a:satOff val="0"/>
                <a:lumOff val="0"/>
                <a:alphaOff val="0"/>
                <a:tint val="100000"/>
                <a:shade val="90000"/>
                <a:hueMod val="100000"/>
                <a:satMod val="200000"/>
              </a:schemeClr>
            </a:gs>
            <a:gs pos="50000">
              <a:schemeClr val="accent1">
                <a:hueOff val="0"/>
                <a:satOff val="0"/>
                <a:lumOff val="0"/>
                <a:alphaOff val="0"/>
                <a:tint val="100000"/>
                <a:shade val="60000"/>
                <a:hueMod val="100000"/>
                <a:satMod val="180000"/>
              </a:schemeClr>
            </a:gs>
            <a:gs pos="100000">
              <a:schemeClr val="accent1">
                <a:hueOff val="0"/>
                <a:satOff val="0"/>
                <a:lumOff val="0"/>
                <a:alphaOff val="0"/>
                <a:tint val="100000"/>
                <a:shade val="90000"/>
                <a:hueMod val="100000"/>
                <a:satMod val="200000"/>
              </a:schemeClr>
            </a:gs>
          </a:gsLst>
          <a:lin ang="5400000" scaled="1"/>
        </a:gradFill>
        <a:ln>
          <a:noFill/>
        </a:ln>
        <a:effectLst>
          <a:glow rad="101600">
            <a:schemeClr val="accent1">
              <a:hueOff val="0"/>
              <a:satOff val="0"/>
              <a:lumOff val="0"/>
              <a:alphaOff val="0"/>
              <a:alpha val="6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eaVert" wrap="square" lIns="12700" tIns="12700" rIns="12700" bIns="12700" numCol="1" spcCol="1270" anchor="b" anchorCtr="0">
          <a:noAutofit/>
        </a:bodyPr>
        <a:lstStyle/>
        <a:p>
          <a:pPr lvl="0" algn="ctr" defTabSz="889000">
            <a:lnSpc>
              <a:spcPct val="90000"/>
            </a:lnSpc>
            <a:spcBef>
              <a:spcPct val="0"/>
            </a:spcBef>
            <a:spcAft>
              <a:spcPct val="35000"/>
            </a:spcAft>
          </a:pPr>
          <a:r>
            <a:rPr lang="zh-CN" altLang="en-US" sz="2000" b="1" kern="1200" smtClean="0">
              <a:latin typeface="Times New Roman" pitchFamily="18" charset="0"/>
              <a:cs typeface="Times New Roman" pitchFamily="18" charset="0"/>
            </a:rPr>
            <a:t>研究方法</a:t>
          </a:r>
          <a:endParaRPr lang="zh-CN" altLang="en-US" sz="2000" b="1" kern="1200">
            <a:latin typeface="Times New Roman" pitchFamily="18" charset="0"/>
            <a:cs typeface="Times New Roman" pitchFamily="18" charset="0"/>
          </a:endParaRPr>
        </a:p>
      </dsp:txBody>
      <dsp:txXfrm>
        <a:off x="1059113" y="1036982"/>
        <a:ext cx="423975" cy="1184041"/>
      </dsp:txXfrm>
    </dsp:sp>
    <dsp:sp modelId="{1651834D-4A75-4918-92AA-C90D8E81FC3F}">
      <dsp:nvSpPr>
        <dsp:cNvPr id="0" name=""/>
        <dsp:cNvSpPr/>
      </dsp:nvSpPr>
      <dsp:spPr>
        <a:xfrm rot="18061516">
          <a:off x="1196790" y="1088014"/>
          <a:ext cx="1236067" cy="22741"/>
        </a:xfrm>
        <a:custGeom>
          <a:avLst/>
          <a:gdLst/>
          <a:ahLst/>
          <a:cxnLst/>
          <a:rect l="0" t="0" r="0" b="0"/>
          <a:pathLst>
            <a:path>
              <a:moveTo>
                <a:pt x="0" y="11370"/>
              </a:moveTo>
              <a:lnTo>
                <a:pt x="1236067" y="11370"/>
              </a:lnTo>
            </a:path>
          </a:pathLst>
        </a:custGeom>
        <a:noFill/>
        <a:ln w="25400"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latin typeface="Times New Roman" pitchFamily="18" charset="0"/>
            <a:cs typeface="Times New Roman" pitchFamily="18" charset="0"/>
          </a:endParaRPr>
        </a:p>
      </dsp:txBody>
      <dsp:txXfrm>
        <a:off x="1783922" y="1068483"/>
        <a:ext cx="61803" cy="61803"/>
      </dsp:txXfrm>
    </dsp:sp>
    <dsp:sp modelId="{35A40ED0-AF07-470E-9E94-C17DB15C038E}">
      <dsp:nvSpPr>
        <dsp:cNvPr id="0" name=""/>
        <dsp:cNvSpPr/>
      </dsp:nvSpPr>
      <dsp:spPr>
        <a:xfrm>
          <a:off x="2133368" y="306603"/>
          <a:ext cx="1052656" cy="526328"/>
        </a:xfrm>
        <a:prstGeom prst="roundRect">
          <a:avLst>
            <a:gd name="adj" fmla="val 10000"/>
          </a:avLst>
        </a:prstGeom>
        <a:gradFill rotWithShape="0">
          <a:gsLst>
            <a:gs pos="0">
              <a:schemeClr val="accent3">
                <a:hueOff val="0"/>
                <a:satOff val="0"/>
                <a:lumOff val="0"/>
                <a:alphaOff val="0"/>
                <a:tint val="100000"/>
                <a:shade val="90000"/>
                <a:hueMod val="100000"/>
                <a:satMod val="200000"/>
              </a:schemeClr>
            </a:gs>
            <a:gs pos="50000">
              <a:schemeClr val="accent3">
                <a:hueOff val="0"/>
                <a:satOff val="0"/>
                <a:lumOff val="0"/>
                <a:alphaOff val="0"/>
                <a:tint val="100000"/>
                <a:shade val="60000"/>
                <a:hueMod val="100000"/>
                <a:satMod val="180000"/>
              </a:schemeClr>
            </a:gs>
            <a:gs pos="100000">
              <a:schemeClr val="accent3">
                <a:hueOff val="0"/>
                <a:satOff val="0"/>
                <a:lumOff val="0"/>
                <a:alphaOff val="0"/>
                <a:tint val="100000"/>
                <a:shade val="90000"/>
                <a:hueMod val="100000"/>
                <a:satMod val="200000"/>
              </a:schemeClr>
            </a:gs>
          </a:gsLst>
          <a:lin ang="5400000" scaled="1"/>
        </a:gradFill>
        <a:ln>
          <a:noFill/>
        </a:ln>
        <a:effectLst>
          <a:glow rad="50600">
            <a:schemeClr val="accent3">
              <a:hueOff val="0"/>
              <a:satOff val="0"/>
              <a:lumOff val="0"/>
              <a:alphaOff val="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smtClean="0">
              <a:latin typeface="Times New Roman" pitchFamily="18" charset="0"/>
              <a:cs typeface="Times New Roman" pitchFamily="18" charset="0"/>
            </a:rPr>
            <a:t>传统</a:t>
          </a:r>
          <a:endParaRPr lang="zh-CN" altLang="en-US" sz="1600" kern="1200">
            <a:latin typeface="Times New Roman" pitchFamily="18" charset="0"/>
            <a:cs typeface="Times New Roman" pitchFamily="18" charset="0"/>
          </a:endParaRPr>
        </a:p>
      </dsp:txBody>
      <dsp:txXfrm>
        <a:off x="2148784" y="322019"/>
        <a:ext cx="1021824" cy="495496"/>
      </dsp:txXfrm>
    </dsp:sp>
    <dsp:sp modelId="{ACAAF9B4-A1AD-4338-B1C6-2AAD38723453}">
      <dsp:nvSpPr>
        <dsp:cNvPr id="0" name=""/>
        <dsp:cNvSpPr/>
      </dsp:nvSpPr>
      <dsp:spPr>
        <a:xfrm rot="19457599">
          <a:off x="3137286" y="407077"/>
          <a:ext cx="518540" cy="22741"/>
        </a:xfrm>
        <a:custGeom>
          <a:avLst/>
          <a:gdLst/>
          <a:ahLst/>
          <a:cxnLst/>
          <a:rect l="0" t="0" r="0" b="0"/>
          <a:pathLst>
            <a:path>
              <a:moveTo>
                <a:pt x="0" y="11370"/>
              </a:moveTo>
              <a:lnTo>
                <a:pt x="518540" y="11370"/>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latin typeface="Times New Roman" pitchFamily="18" charset="0"/>
            <a:cs typeface="Times New Roman" pitchFamily="18" charset="0"/>
          </a:endParaRPr>
        </a:p>
      </dsp:txBody>
      <dsp:txXfrm>
        <a:off x="3383592" y="405484"/>
        <a:ext cx="25927" cy="25927"/>
      </dsp:txXfrm>
    </dsp:sp>
    <dsp:sp modelId="{67A73A4A-6FCF-484D-9527-3982A421F760}">
      <dsp:nvSpPr>
        <dsp:cNvPr id="0" name=""/>
        <dsp:cNvSpPr/>
      </dsp:nvSpPr>
      <dsp:spPr>
        <a:xfrm>
          <a:off x="3607087" y="3964"/>
          <a:ext cx="1650807" cy="526328"/>
        </a:xfrm>
        <a:prstGeom prst="roundRect">
          <a:avLst>
            <a:gd name="adj" fmla="val 10000"/>
          </a:avLst>
        </a:prstGeom>
        <a:gradFill rotWithShape="0">
          <a:gsLst>
            <a:gs pos="0">
              <a:schemeClr val="accent4">
                <a:hueOff val="0"/>
                <a:satOff val="0"/>
                <a:lumOff val="0"/>
                <a:alphaOff val="0"/>
                <a:tint val="100000"/>
                <a:shade val="90000"/>
                <a:hueMod val="100000"/>
                <a:satMod val="200000"/>
              </a:schemeClr>
            </a:gs>
            <a:gs pos="50000">
              <a:schemeClr val="accent4">
                <a:hueOff val="0"/>
                <a:satOff val="0"/>
                <a:lumOff val="0"/>
                <a:alphaOff val="0"/>
                <a:tint val="100000"/>
                <a:shade val="60000"/>
                <a:hueMod val="100000"/>
                <a:satMod val="180000"/>
              </a:schemeClr>
            </a:gs>
            <a:gs pos="100000">
              <a:schemeClr val="accent4">
                <a:hueOff val="0"/>
                <a:satOff val="0"/>
                <a:lumOff val="0"/>
                <a:alphaOff val="0"/>
                <a:tint val="100000"/>
                <a:shade val="90000"/>
                <a:hueMod val="100000"/>
                <a:satMod val="200000"/>
              </a:schemeClr>
            </a:gs>
          </a:gsLst>
          <a:lin ang="5400000" scaled="1"/>
        </a:gradFill>
        <a:ln>
          <a:noFill/>
        </a:ln>
        <a:effectLst>
          <a:glow rad="50600">
            <a:schemeClr val="accent4">
              <a:hueOff val="0"/>
              <a:satOff val="0"/>
              <a:lumOff val="0"/>
              <a:alphaOff val="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smtClean="0">
              <a:latin typeface="Times New Roman" pitchFamily="18" charset="0"/>
              <a:cs typeface="Times New Roman" pitchFamily="18" charset="0"/>
            </a:rPr>
            <a:t>应变测量</a:t>
          </a:r>
          <a:endParaRPr lang="zh-CN" altLang="en-US" sz="1600" kern="1200">
            <a:latin typeface="Times New Roman" pitchFamily="18" charset="0"/>
            <a:cs typeface="Times New Roman" pitchFamily="18" charset="0"/>
          </a:endParaRPr>
        </a:p>
      </dsp:txBody>
      <dsp:txXfrm>
        <a:off x="3622503" y="19380"/>
        <a:ext cx="1619975" cy="495496"/>
      </dsp:txXfrm>
    </dsp:sp>
    <dsp:sp modelId="{26AB2BAC-2649-43A9-8907-9E3092C3CD2D}">
      <dsp:nvSpPr>
        <dsp:cNvPr id="0" name=""/>
        <dsp:cNvSpPr/>
      </dsp:nvSpPr>
      <dsp:spPr>
        <a:xfrm rot="1610844">
          <a:off x="3160590" y="664962"/>
          <a:ext cx="471930" cy="22741"/>
        </a:xfrm>
        <a:custGeom>
          <a:avLst/>
          <a:gdLst/>
          <a:ahLst/>
          <a:cxnLst/>
          <a:rect l="0" t="0" r="0" b="0"/>
          <a:pathLst>
            <a:path>
              <a:moveTo>
                <a:pt x="0" y="11370"/>
              </a:moveTo>
              <a:lnTo>
                <a:pt x="471930" y="11370"/>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latin typeface="Times New Roman" pitchFamily="18" charset="0"/>
            <a:cs typeface="Times New Roman" pitchFamily="18" charset="0"/>
          </a:endParaRPr>
        </a:p>
      </dsp:txBody>
      <dsp:txXfrm>
        <a:off x="3384758" y="664534"/>
        <a:ext cx="23596" cy="23596"/>
      </dsp:txXfrm>
    </dsp:sp>
    <dsp:sp modelId="{7F2ADF1F-D089-42AA-9483-EE605DF83D95}">
      <dsp:nvSpPr>
        <dsp:cNvPr id="0" name=""/>
        <dsp:cNvSpPr/>
      </dsp:nvSpPr>
      <dsp:spPr>
        <a:xfrm>
          <a:off x="3607087" y="519734"/>
          <a:ext cx="1672892" cy="526328"/>
        </a:xfrm>
        <a:prstGeom prst="roundRect">
          <a:avLst>
            <a:gd name="adj" fmla="val 10000"/>
          </a:avLst>
        </a:prstGeom>
        <a:gradFill rotWithShape="0">
          <a:gsLst>
            <a:gs pos="0">
              <a:schemeClr val="accent4">
                <a:hueOff val="0"/>
                <a:satOff val="0"/>
                <a:lumOff val="0"/>
                <a:alphaOff val="0"/>
                <a:tint val="100000"/>
                <a:shade val="90000"/>
                <a:hueMod val="100000"/>
                <a:satMod val="200000"/>
              </a:schemeClr>
            </a:gs>
            <a:gs pos="50000">
              <a:schemeClr val="accent4">
                <a:hueOff val="0"/>
                <a:satOff val="0"/>
                <a:lumOff val="0"/>
                <a:alphaOff val="0"/>
                <a:tint val="100000"/>
                <a:shade val="60000"/>
                <a:hueMod val="100000"/>
                <a:satMod val="180000"/>
              </a:schemeClr>
            </a:gs>
            <a:gs pos="100000">
              <a:schemeClr val="accent4">
                <a:hueOff val="0"/>
                <a:satOff val="0"/>
                <a:lumOff val="0"/>
                <a:alphaOff val="0"/>
                <a:tint val="100000"/>
                <a:shade val="90000"/>
                <a:hueMod val="100000"/>
                <a:satMod val="200000"/>
              </a:schemeClr>
            </a:gs>
          </a:gsLst>
          <a:lin ang="5400000" scaled="1"/>
        </a:gradFill>
        <a:ln>
          <a:noFill/>
        </a:ln>
        <a:effectLst>
          <a:glow rad="50600">
            <a:schemeClr val="accent4">
              <a:hueOff val="0"/>
              <a:satOff val="0"/>
              <a:lumOff val="0"/>
              <a:alphaOff val="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smtClean="0">
              <a:latin typeface="Times New Roman" pitchFamily="18" charset="0"/>
              <a:cs typeface="Times New Roman" pitchFamily="18" charset="0"/>
            </a:rPr>
            <a:t>直接观测</a:t>
          </a:r>
          <a:endParaRPr lang="zh-CN" altLang="en-US" sz="1600" kern="1200">
            <a:latin typeface="Times New Roman" pitchFamily="18" charset="0"/>
            <a:cs typeface="Times New Roman" pitchFamily="18" charset="0"/>
          </a:endParaRPr>
        </a:p>
      </dsp:txBody>
      <dsp:txXfrm>
        <a:off x="3622503" y="535150"/>
        <a:ext cx="1642060" cy="495496"/>
      </dsp:txXfrm>
    </dsp:sp>
    <dsp:sp modelId="{BD863775-C977-48A7-B6E1-05E886652BE1}">
      <dsp:nvSpPr>
        <dsp:cNvPr id="0" name=""/>
        <dsp:cNvSpPr/>
      </dsp:nvSpPr>
      <dsp:spPr>
        <a:xfrm rot="3538484">
          <a:off x="1196790" y="2147249"/>
          <a:ext cx="1236067" cy="22741"/>
        </a:xfrm>
        <a:custGeom>
          <a:avLst/>
          <a:gdLst/>
          <a:ahLst/>
          <a:cxnLst/>
          <a:rect l="0" t="0" r="0" b="0"/>
          <a:pathLst>
            <a:path>
              <a:moveTo>
                <a:pt x="0" y="11370"/>
              </a:moveTo>
              <a:lnTo>
                <a:pt x="1236067" y="11370"/>
              </a:lnTo>
            </a:path>
          </a:pathLst>
        </a:custGeom>
        <a:noFill/>
        <a:ln w="25400"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latin typeface="Times New Roman" pitchFamily="18" charset="0"/>
            <a:cs typeface="Times New Roman" pitchFamily="18" charset="0"/>
          </a:endParaRPr>
        </a:p>
      </dsp:txBody>
      <dsp:txXfrm>
        <a:off x="1783922" y="2127718"/>
        <a:ext cx="61803" cy="61803"/>
      </dsp:txXfrm>
    </dsp:sp>
    <dsp:sp modelId="{8D4DD315-06DF-459A-90C8-DC444CE8B7B2}">
      <dsp:nvSpPr>
        <dsp:cNvPr id="0" name=""/>
        <dsp:cNvSpPr/>
      </dsp:nvSpPr>
      <dsp:spPr>
        <a:xfrm>
          <a:off x="2133368" y="2425074"/>
          <a:ext cx="1052656" cy="526328"/>
        </a:xfrm>
        <a:prstGeom prst="roundRect">
          <a:avLst>
            <a:gd name="adj" fmla="val 10000"/>
          </a:avLst>
        </a:prstGeom>
        <a:gradFill rotWithShape="0">
          <a:gsLst>
            <a:gs pos="0">
              <a:schemeClr val="accent3">
                <a:hueOff val="0"/>
                <a:satOff val="0"/>
                <a:lumOff val="0"/>
                <a:alphaOff val="0"/>
                <a:tint val="100000"/>
                <a:shade val="90000"/>
                <a:hueMod val="100000"/>
                <a:satMod val="200000"/>
              </a:schemeClr>
            </a:gs>
            <a:gs pos="50000">
              <a:schemeClr val="accent3">
                <a:hueOff val="0"/>
                <a:satOff val="0"/>
                <a:lumOff val="0"/>
                <a:alphaOff val="0"/>
                <a:tint val="100000"/>
                <a:shade val="60000"/>
                <a:hueMod val="100000"/>
                <a:satMod val="180000"/>
              </a:schemeClr>
            </a:gs>
            <a:gs pos="100000">
              <a:schemeClr val="accent3">
                <a:hueOff val="0"/>
                <a:satOff val="0"/>
                <a:lumOff val="0"/>
                <a:alphaOff val="0"/>
                <a:tint val="100000"/>
                <a:shade val="90000"/>
                <a:hueMod val="100000"/>
                <a:satMod val="200000"/>
              </a:schemeClr>
            </a:gs>
          </a:gsLst>
          <a:lin ang="5400000" scaled="1"/>
        </a:gradFill>
        <a:ln>
          <a:noFill/>
        </a:ln>
        <a:effectLst>
          <a:glow rad="50600">
            <a:schemeClr val="accent3">
              <a:hueOff val="0"/>
              <a:satOff val="0"/>
              <a:lumOff val="0"/>
              <a:alphaOff val="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smtClean="0">
              <a:latin typeface="Times New Roman" pitchFamily="18" charset="0"/>
              <a:cs typeface="Times New Roman" pitchFamily="18" charset="0"/>
            </a:rPr>
            <a:t>非传统</a:t>
          </a:r>
          <a:endParaRPr lang="zh-CN" altLang="en-US" sz="1600" kern="1200">
            <a:latin typeface="Times New Roman" pitchFamily="18" charset="0"/>
            <a:cs typeface="Times New Roman" pitchFamily="18" charset="0"/>
          </a:endParaRPr>
        </a:p>
      </dsp:txBody>
      <dsp:txXfrm>
        <a:off x="2148784" y="2440490"/>
        <a:ext cx="1021824" cy="495496"/>
      </dsp:txXfrm>
    </dsp:sp>
    <dsp:sp modelId="{8A2689B7-EBFA-431C-B707-3952E431BD04}">
      <dsp:nvSpPr>
        <dsp:cNvPr id="0" name=""/>
        <dsp:cNvSpPr/>
      </dsp:nvSpPr>
      <dsp:spPr>
        <a:xfrm rot="17350740">
          <a:off x="2755709" y="2071590"/>
          <a:ext cx="1281692" cy="22741"/>
        </a:xfrm>
        <a:custGeom>
          <a:avLst/>
          <a:gdLst/>
          <a:ahLst/>
          <a:cxnLst/>
          <a:rect l="0" t="0" r="0" b="0"/>
          <a:pathLst>
            <a:path>
              <a:moveTo>
                <a:pt x="0" y="11370"/>
              </a:moveTo>
              <a:lnTo>
                <a:pt x="1281692" y="11370"/>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latin typeface="Times New Roman" pitchFamily="18" charset="0"/>
            <a:cs typeface="Times New Roman" pitchFamily="18" charset="0"/>
          </a:endParaRPr>
        </a:p>
      </dsp:txBody>
      <dsp:txXfrm>
        <a:off x="3364514" y="2050918"/>
        <a:ext cx="64084" cy="64084"/>
      </dsp:txXfrm>
    </dsp:sp>
    <dsp:sp modelId="{3C3E118E-1566-4008-B1D4-B57823438CDC}">
      <dsp:nvSpPr>
        <dsp:cNvPr id="0" name=""/>
        <dsp:cNvSpPr/>
      </dsp:nvSpPr>
      <dsp:spPr>
        <a:xfrm>
          <a:off x="3607087" y="1214519"/>
          <a:ext cx="2918100" cy="526328"/>
        </a:xfrm>
        <a:prstGeom prst="roundRect">
          <a:avLst>
            <a:gd name="adj" fmla="val 10000"/>
          </a:avLst>
        </a:prstGeom>
        <a:gradFill rotWithShape="0">
          <a:gsLst>
            <a:gs pos="0">
              <a:schemeClr val="accent4">
                <a:hueOff val="0"/>
                <a:satOff val="0"/>
                <a:lumOff val="0"/>
                <a:alphaOff val="0"/>
                <a:tint val="100000"/>
                <a:shade val="90000"/>
                <a:hueMod val="100000"/>
                <a:satMod val="200000"/>
              </a:schemeClr>
            </a:gs>
            <a:gs pos="50000">
              <a:schemeClr val="accent4">
                <a:hueOff val="0"/>
                <a:satOff val="0"/>
                <a:lumOff val="0"/>
                <a:alphaOff val="0"/>
                <a:tint val="100000"/>
                <a:shade val="60000"/>
                <a:hueMod val="100000"/>
                <a:satMod val="180000"/>
              </a:schemeClr>
            </a:gs>
            <a:gs pos="100000">
              <a:schemeClr val="accent4">
                <a:hueOff val="0"/>
                <a:satOff val="0"/>
                <a:lumOff val="0"/>
                <a:alphaOff val="0"/>
                <a:tint val="100000"/>
                <a:shade val="90000"/>
                <a:hueMod val="100000"/>
                <a:satMod val="200000"/>
              </a:schemeClr>
            </a:gs>
          </a:gsLst>
          <a:lin ang="5400000" scaled="1"/>
        </a:gradFill>
        <a:ln>
          <a:noFill/>
        </a:ln>
        <a:effectLst>
          <a:glow rad="50600">
            <a:schemeClr val="accent4">
              <a:hueOff val="0"/>
              <a:satOff val="0"/>
              <a:lumOff val="0"/>
              <a:alphaOff val="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latin typeface="Times New Roman" pitchFamily="18" charset="0"/>
              <a:cs typeface="Times New Roman" pitchFamily="18" charset="0"/>
            </a:rPr>
            <a:t>X</a:t>
          </a:r>
          <a:r>
            <a:rPr lang="zh-CN" sz="1600" kern="1200" smtClean="0">
              <a:latin typeface="Times New Roman" pitchFamily="18" charset="0"/>
              <a:cs typeface="Times New Roman" pitchFamily="18" charset="0"/>
            </a:rPr>
            <a:t>射线</a:t>
          </a:r>
          <a:r>
            <a:rPr lang="zh-CN" altLang="en-US" sz="1600" kern="1200" smtClean="0">
              <a:latin typeface="Times New Roman" pitchFamily="18" charset="0"/>
              <a:cs typeface="Times New Roman" pitchFamily="18" charset="0"/>
            </a:rPr>
            <a:t>（</a:t>
          </a:r>
          <a:r>
            <a:rPr lang="en-US" altLang="zh-CN" sz="1600" kern="1200" smtClean="0">
              <a:latin typeface="Times New Roman" pitchFamily="18" charset="0"/>
              <a:cs typeface="Times New Roman" pitchFamily="18" charset="0"/>
            </a:rPr>
            <a:t>Han</a:t>
          </a:r>
          <a:r>
            <a:rPr lang="zh-CN" altLang="en-US" sz="1600" kern="1200" smtClean="0">
              <a:latin typeface="Times New Roman" pitchFamily="18" charset="0"/>
              <a:cs typeface="Times New Roman" pitchFamily="18" charset="0"/>
            </a:rPr>
            <a:t>，</a:t>
          </a:r>
          <a:r>
            <a:rPr lang="en-US" altLang="zh-CN" sz="1600" kern="1200" smtClean="0">
              <a:latin typeface="Times New Roman" pitchFamily="18" charset="0"/>
              <a:cs typeface="Times New Roman" pitchFamily="18" charset="0"/>
            </a:rPr>
            <a:t>1991</a:t>
          </a:r>
          <a:r>
            <a:rPr lang="zh-CN" altLang="en-US" sz="1600" kern="1200" smtClean="0">
              <a:latin typeface="Times New Roman" pitchFamily="18" charset="0"/>
              <a:cs typeface="Times New Roman" pitchFamily="18" charset="0"/>
            </a:rPr>
            <a:t>）</a:t>
          </a:r>
          <a:endParaRPr lang="zh-CN" altLang="en-US" sz="1600" kern="1200">
            <a:latin typeface="Times New Roman" pitchFamily="18" charset="0"/>
            <a:cs typeface="Times New Roman" pitchFamily="18" charset="0"/>
          </a:endParaRPr>
        </a:p>
      </dsp:txBody>
      <dsp:txXfrm>
        <a:off x="3622503" y="1229935"/>
        <a:ext cx="2887268" cy="495496"/>
      </dsp:txXfrm>
    </dsp:sp>
    <dsp:sp modelId="{6BFE7618-07A9-4A29-A53B-F395C23E95C5}">
      <dsp:nvSpPr>
        <dsp:cNvPr id="0" name=""/>
        <dsp:cNvSpPr/>
      </dsp:nvSpPr>
      <dsp:spPr>
        <a:xfrm rot="18289469">
          <a:off x="3027891" y="2374228"/>
          <a:ext cx="737329" cy="22741"/>
        </a:xfrm>
        <a:custGeom>
          <a:avLst/>
          <a:gdLst/>
          <a:ahLst/>
          <a:cxnLst/>
          <a:rect l="0" t="0" r="0" b="0"/>
          <a:pathLst>
            <a:path>
              <a:moveTo>
                <a:pt x="0" y="11370"/>
              </a:moveTo>
              <a:lnTo>
                <a:pt x="737329" y="11370"/>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latin typeface="Times New Roman" pitchFamily="18" charset="0"/>
            <a:cs typeface="Times New Roman" pitchFamily="18" charset="0"/>
          </a:endParaRPr>
        </a:p>
      </dsp:txBody>
      <dsp:txXfrm>
        <a:off x="3378123" y="2367166"/>
        <a:ext cx="36866" cy="36866"/>
      </dsp:txXfrm>
    </dsp:sp>
    <dsp:sp modelId="{1F904677-7CCE-4509-AE93-1B07C846E33B}">
      <dsp:nvSpPr>
        <dsp:cNvPr id="0" name=""/>
        <dsp:cNvSpPr/>
      </dsp:nvSpPr>
      <dsp:spPr>
        <a:xfrm>
          <a:off x="3607087" y="1819796"/>
          <a:ext cx="3017944" cy="526328"/>
        </a:xfrm>
        <a:prstGeom prst="roundRect">
          <a:avLst>
            <a:gd name="adj" fmla="val 10000"/>
          </a:avLst>
        </a:prstGeom>
        <a:gradFill rotWithShape="0">
          <a:gsLst>
            <a:gs pos="0">
              <a:schemeClr val="accent4">
                <a:hueOff val="0"/>
                <a:satOff val="0"/>
                <a:lumOff val="0"/>
                <a:alphaOff val="0"/>
                <a:tint val="100000"/>
                <a:shade val="90000"/>
                <a:hueMod val="100000"/>
                <a:satMod val="200000"/>
              </a:schemeClr>
            </a:gs>
            <a:gs pos="50000">
              <a:schemeClr val="accent4">
                <a:hueOff val="0"/>
                <a:satOff val="0"/>
                <a:lumOff val="0"/>
                <a:alphaOff val="0"/>
                <a:tint val="100000"/>
                <a:shade val="60000"/>
                <a:hueMod val="100000"/>
                <a:satMod val="180000"/>
              </a:schemeClr>
            </a:gs>
            <a:gs pos="100000">
              <a:schemeClr val="accent4">
                <a:hueOff val="0"/>
                <a:satOff val="0"/>
                <a:lumOff val="0"/>
                <a:alphaOff val="0"/>
                <a:tint val="100000"/>
                <a:shade val="90000"/>
                <a:hueMod val="100000"/>
                <a:satMod val="200000"/>
              </a:schemeClr>
            </a:gs>
          </a:gsLst>
          <a:lin ang="5400000" scaled="1"/>
        </a:gradFill>
        <a:ln>
          <a:noFill/>
        </a:ln>
        <a:effectLst>
          <a:glow rad="50600">
            <a:schemeClr val="accent4">
              <a:hueOff val="0"/>
              <a:satOff val="0"/>
              <a:lumOff val="0"/>
              <a:alphaOff val="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smtClean="0">
              <a:latin typeface="Times New Roman" pitchFamily="18" charset="0"/>
              <a:cs typeface="Times New Roman" pitchFamily="18" charset="0"/>
            </a:rPr>
            <a:t>立体摄影</a:t>
          </a:r>
          <a:r>
            <a:rPr lang="en-US" sz="1600" kern="1200" err="1" smtClean="0">
              <a:latin typeface="Times New Roman" pitchFamily="18" charset="0"/>
              <a:cs typeface="Times New Roman" pitchFamily="18" charset="0"/>
            </a:rPr>
            <a:t>Yoshido</a:t>
          </a:r>
          <a:r>
            <a:rPr lang="zh-CN" altLang="en-US" sz="1600" kern="1200" smtClean="0">
              <a:latin typeface="Times New Roman" pitchFamily="18" charset="0"/>
              <a:cs typeface="Times New Roman" pitchFamily="18" charset="0"/>
            </a:rPr>
            <a:t>，</a:t>
          </a:r>
          <a:r>
            <a:rPr lang="en-US" altLang="zh-CN" sz="1600" kern="1200" smtClean="0">
              <a:latin typeface="Times New Roman" pitchFamily="18" charset="0"/>
              <a:cs typeface="Times New Roman" pitchFamily="18" charset="0"/>
            </a:rPr>
            <a:t>1994</a:t>
          </a:r>
          <a:r>
            <a:rPr lang="zh-CN" altLang="en-US" sz="1600" kern="1200" smtClean="0">
              <a:latin typeface="Times New Roman" pitchFamily="18" charset="0"/>
              <a:cs typeface="Times New Roman" pitchFamily="18" charset="0"/>
            </a:rPr>
            <a:t>，</a:t>
          </a:r>
          <a:r>
            <a:rPr lang="en-US" sz="1600" kern="1200" err="1" smtClean="0">
              <a:latin typeface="Times New Roman" pitchFamily="18" charset="0"/>
              <a:cs typeface="Times New Roman" pitchFamily="18" charset="0"/>
            </a:rPr>
            <a:t>Desrues</a:t>
          </a:r>
          <a:r>
            <a:rPr lang="zh-CN" altLang="en-US" sz="1600" kern="1200" smtClean="0">
              <a:latin typeface="Times New Roman" pitchFamily="18" charset="0"/>
              <a:cs typeface="Times New Roman" pitchFamily="18" charset="0"/>
            </a:rPr>
            <a:t>，</a:t>
          </a:r>
          <a:r>
            <a:rPr lang="en-US" altLang="zh-CN" sz="1600" kern="1200" smtClean="0">
              <a:latin typeface="Times New Roman" pitchFamily="18" charset="0"/>
              <a:cs typeface="Times New Roman" pitchFamily="18" charset="0"/>
            </a:rPr>
            <a:t>2004</a:t>
          </a:r>
          <a:r>
            <a:rPr lang="zh-CN" altLang="en-US" sz="1600" kern="1200" smtClean="0">
              <a:latin typeface="Times New Roman" pitchFamily="18" charset="0"/>
              <a:cs typeface="Times New Roman" pitchFamily="18" charset="0"/>
            </a:rPr>
            <a:t>）</a:t>
          </a:r>
          <a:endParaRPr lang="zh-CN" altLang="en-US" sz="1600" kern="1200">
            <a:latin typeface="Times New Roman" pitchFamily="18" charset="0"/>
            <a:cs typeface="Times New Roman" pitchFamily="18" charset="0"/>
          </a:endParaRPr>
        </a:p>
      </dsp:txBody>
      <dsp:txXfrm>
        <a:off x="3622503" y="1835212"/>
        <a:ext cx="2987112" cy="495496"/>
      </dsp:txXfrm>
    </dsp:sp>
    <dsp:sp modelId="{BA8FED4F-9E37-4BF0-B6F9-06A7459A778B}">
      <dsp:nvSpPr>
        <dsp:cNvPr id="0" name=""/>
        <dsp:cNvSpPr/>
      </dsp:nvSpPr>
      <dsp:spPr>
        <a:xfrm>
          <a:off x="3186025" y="2676867"/>
          <a:ext cx="421062" cy="22741"/>
        </a:xfrm>
        <a:custGeom>
          <a:avLst/>
          <a:gdLst/>
          <a:ahLst/>
          <a:cxnLst/>
          <a:rect l="0" t="0" r="0" b="0"/>
          <a:pathLst>
            <a:path>
              <a:moveTo>
                <a:pt x="0" y="11370"/>
              </a:moveTo>
              <a:lnTo>
                <a:pt x="421062" y="11370"/>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latin typeface="Times New Roman" pitchFamily="18" charset="0"/>
            <a:cs typeface="Times New Roman" pitchFamily="18" charset="0"/>
          </a:endParaRPr>
        </a:p>
      </dsp:txBody>
      <dsp:txXfrm>
        <a:off x="3386029" y="2677711"/>
        <a:ext cx="21053" cy="21053"/>
      </dsp:txXfrm>
    </dsp:sp>
    <dsp:sp modelId="{61145271-2AB6-4DDF-BE8F-938E246DC3FD}">
      <dsp:nvSpPr>
        <dsp:cNvPr id="0" name=""/>
        <dsp:cNvSpPr/>
      </dsp:nvSpPr>
      <dsp:spPr>
        <a:xfrm>
          <a:off x="3607087" y="2425074"/>
          <a:ext cx="3062114" cy="526328"/>
        </a:xfrm>
        <a:prstGeom prst="roundRect">
          <a:avLst>
            <a:gd name="adj" fmla="val 10000"/>
          </a:avLst>
        </a:prstGeom>
        <a:gradFill rotWithShape="0">
          <a:gsLst>
            <a:gs pos="0">
              <a:schemeClr val="accent4">
                <a:hueOff val="0"/>
                <a:satOff val="0"/>
                <a:lumOff val="0"/>
                <a:alphaOff val="0"/>
                <a:tint val="100000"/>
                <a:shade val="90000"/>
                <a:hueMod val="100000"/>
                <a:satMod val="200000"/>
              </a:schemeClr>
            </a:gs>
            <a:gs pos="50000">
              <a:schemeClr val="accent4">
                <a:hueOff val="0"/>
                <a:satOff val="0"/>
                <a:lumOff val="0"/>
                <a:alphaOff val="0"/>
                <a:tint val="100000"/>
                <a:shade val="60000"/>
                <a:hueMod val="100000"/>
                <a:satMod val="180000"/>
              </a:schemeClr>
            </a:gs>
            <a:gs pos="100000">
              <a:schemeClr val="accent4">
                <a:hueOff val="0"/>
                <a:satOff val="0"/>
                <a:lumOff val="0"/>
                <a:alphaOff val="0"/>
                <a:tint val="100000"/>
                <a:shade val="90000"/>
                <a:hueMod val="100000"/>
                <a:satMod val="200000"/>
              </a:schemeClr>
            </a:gs>
          </a:gsLst>
          <a:lin ang="5400000" scaled="1"/>
        </a:gradFill>
        <a:ln>
          <a:noFill/>
        </a:ln>
        <a:effectLst>
          <a:glow rad="50600">
            <a:schemeClr val="accent4">
              <a:hueOff val="0"/>
              <a:satOff val="0"/>
              <a:lumOff val="0"/>
              <a:alphaOff val="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latin typeface="Times New Roman" pitchFamily="18" charset="0"/>
              <a:cs typeface="Times New Roman" pitchFamily="18" charset="0"/>
            </a:rPr>
            <a:t>CT</a:t>
          </a:r>
          <a:r>
            <a:rPr lang="zh-CN" altLang="en-US" sz="1600" kern="1200" smtClean="0">
              <a:latin typeface="Times New Roman" pitchFamily="18" charset="0"/>
              <a:cs typeface="Times New Roman" pitchFamily="18" charset="0"/>
            </a:rPr>
            <a:t>（</a:t>
          </a:r>
          <a:r>
            <a:rPr lang="en-US" altLang="zh-CN" sz="1600" kern="1200" err="1" smtClean="0">
              <a:latin typeface="Times New Roman" pitchFamily="18" charset="0"/>
              <a:cs typeface="Times New Roman" pitchFamily="18" charset="0"/>
            </a:rPr>
            <a:t>Alshibli</a:t>
          </a:r>
          <a:r>
            <a:rPr lang="zh-CN" altLang="en-US" sz="1600" kern="1200" smtClean="0">
              <a:latin typeface="Times New Roman" pitchFamily="18" charset="0"/>
              <a:cs typeface="Times New Roman" pitchFamily="18" charset="0"/>
            </a:rPr>
            <a:t>，</a:t>
          </a:r>
          <a:r>
            <a:rPr lang="en-US" altLang="zh-CN" sz="1600" kern="1200" smtClean="0">
              <a:latin typeface="Times New Roman" pitchFamily="18" charset="0"/>
              <a:cs typeface="Times New Roman" pitchFamily="18" charset="0"/>
            </a:rPr>
            <a:t>2003</a:t>
          </a:r>
          <a:r>
            <a:rPr lang="zh-CN" altLang="en-US" sz="1600" kern="1200" smtClean="0">
              <a:latin typeface="Times New Roman" pitchFamily="18" charset="0"/>
              <a:cs typeface="Times New Roman" pitchFamily="18" charset="0"/>
            </a:rPr>
            <a:t>）</a:t>
          </a:r>
          <a:endParaRPr lang="zh-CN" altLang="en-US" sz="1600" kern="1200">
            <a:latin typeface="Times New Roman" pitchFamily="18" charset="0"/>
            <a:cs typeface="Times New Roman" pitchFamily="18" charset="0"/>
          </a:endParaRPr>
        </a:p>
      </dsp:txBody>
      <dsp:txXfrm>
        <a:off x="3622503" y="2440490"/>
        <a:ext cx="3031282" cy="495496"/>
      </dsp:txXfrm>
    </dsp:sp>
    <dsp:sp modelId="{CEA3C11E-9F46-4267-B6DA-5391B77B3C32}">
      <dsp:nvSpPr>
        <dsp:cNvPr id="0" name=""/>
        <dsp:cNvSpPr/>
      </dsp:nvSpPr>
      <dsp:spPr>
        <a:xfrm rot="3310531">
          <a:off x="3027891" y="2979506"/>
          <a:ext cx="737329" cy="22741"/>
        </a:xfrm>
        <a:custGeom>
          <a:avLst/>
          <a:gdLst/>
          <a:ahLst/>
          <a:cxnLst/>
          <a:rect l="0" t="0" r="0" b="0"/>
          <a:pathLst>
            <a:path>
              <a:moveTo>
                <a:pt x="0" y="11370"/>
              </a:moveTo>
              <a:lnTo>
                <a:pt x="737329" y="11370"/>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latin typeface="Times New Roman" pitchFamily="18" charset="0"/>
            <a:cs typeface="Times New Roman" pitchFamily="18" charset="0"/>
          </a:endParaRPr>
        </a:p>
      </dsp:txBody>
      <dsp:txXfrm>
        <a:off x="3378123" y="2972443"/>
        <a:ext cx="36866" cy="36866"/>
      </dsp:txXfrm>
    </dsp:sp>
    <dsp:sp modelId="{C638E6E5-9AF5-44E1-AE4D-3D3D90D31D5D}">
      <dsp:nvSpPr>
        <dsp:cNvPr id="0" name=""/>
        <dsp:cNvSpPr/>
      </dsp:nvSpPr>
      <dsp:spPr>
        <a:xfrm>
          <a:off x="3607087" y="3030351"/>
          <a:ext cx="3040029" cy="526328"/>
        </a:xfrm>
        <a:prstGeom prst="roundRect">
          <a:avLst>
            <a:gd name="adj" fmla="val 10000"/>
          </a:avLst>
        </a:prstGeom>
        <a:gradFill rotWithShape="0">
          <a:gsLst>
            <a:gs pos="0">
              <a:schemeClr val="accent4">
                <a:hueOff val="0"/>
                <a:satOff val="0"/>
                <a:lumOff val="0"/>
                <a:alphaOff val="0"/>
                <a:tint val="100000"/>
                <a:shade val="90000"/>
                <a:hueMod val="100000"/>
                <a:satMod val="200000"/>
              </a:schemeClr>
            </a:gs>
            <a:gs pos="50000">
              <a:schemeClr val="accent4">
                <a:hueOff val="0"/>
                <a:satOff val="0"/>
                <a:lumOff val="0"/>
                <a:alphaOff val="0"/>
                <a:tint val="100000"/>
                <a:shade val="60000"/>
                <a:hueMod val="100000"/>
                <a:satMod val="180000"/>
              </a:schemeClr>
            </a:gs>
            <a:gs pos="100000">
              <a:schemeClr val="accent4">
                <a:hueOff val="0"/>
                <a:satOff val="0"/>
                <a:lumOff val="0"/>
                <a:alphaOff val="0"/>
                <a:tint val="100000"/>
                <a:shade val="90000"/>
                <a:hueMod val="100000"/>
                <a:satMod val="200000"/>
              </a:schemeClr>
            </a:gs>
          </a:gsLst>
          <a:lin ang="5400000" scaled="1"/>
        </a:gradFill>
        <a:ln>
          <a:noFill/>
        </a:ln>
        <a:effectLst>
          <a:glow rad="50600">
            <a:schemeClr val="accent4">
              <a:hueOff val="0"/>
              <a:satOff val="0"/>
              <a:lumOff val="0"/>
              <a:alphaOff val="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smtClean="0">
              <a:latin typeface="Times New Roman" pitchFamily="18" charset="0"/>
              <a:cs typeface="Times New Roman" pitchFamily="18" charset="0"/>
            </a:rPr>
            <a:t>AE</a:t>
          </a:r>
          <a:r>
            <a:rPr lang="zh-CN" altLang="en-US" sz="1600" kern="1200" smtClean="0">
              <a:latin typeface="Times New Roman" pitchFamily="18" charset="0"/>
              <a:cs typeface="Times New Roman" pitchFamily="18" charset="0"/>
            </a:rPr>
            <a:t>（</a:t>
          </a:r>
          <a:r>
            <a:rPr lang="en-US" sz="1600" kern="1200" err="1" smtClean="0">
              <a:latin typeface="Times New Roman" pitchFamily="18" charset="0"/>
              <a:cs typeface="Times New Roman" pitchFamily="18" charset="0"/>
            </a:rPr>
            <a:t>Charalampidou</a:t>
          </a:r>
          <a:r>
            <a:rPr lang="zh-CN" altLang="en-US" sz="1600" kern="1200" smtClean="0">
              <a:latin typeface="Times New Roman" pitchFamily="18" charset="0"/>
              <a:cs typeface="Times New Roman" pitchFamily="18" charset="0"/>
            </a:rPr>
            <a:t>，</a:t>
          </a:r>
          <a:r>
            <a:rPr lang="en-US" altLang="zh-CN" sz="1600" kern="1200" smtClean="0">
              <a:latin typeface="Times New Roman" pitchFamily="18" charset="0"/>
              <a:cs typeface="Times New Roman" pitchFamily="18" charset="0"/>
            </a:rPr>
            <a:t>in press</a:t>
          </a:r>
          <a:r>
            <a:rPr lang="zh-CN" altLang="en-US" sz="1600" kern="1200" smtClean="0">
              <a:latin typeface="Times New Roman" pitchFamily="18" charset="0"/>
              <a:cs typeface="Times New Roman" pitchFamily="18" charset="0"/>
            </a:rPr>
            <a:t>）</a:t>
          </a:r>
          <a:endParaRPr lang="zh-CN" altLang="en-US" sz="1600" kern="1200">
            <a:latin typeface="Times New Roman" pitchFamily="18" charset="0"/>
            <a:cs typeface="Times New Roman" pitchFamily="18" charset="0"/>
          </a:endParaRPr>
        </a:p>
      </dsp:txBody>
      <dsp:txXfrm>
        <a:off x="3622503" y="3045767"/>
        <a:ext cx="3009197" cy="495496"/>
      </dsp:txXfrm>
    </dsp:sp>
    <dsp:sp modelId="{591D8C89-65D4-49A9-BBC0-35C8D0657899}">
      <dsp:nvSpPr>
        <dsp:cNvPr id="0" name=""/>
        <dsp:cNvSpPr/>
      </dsp:nvSpPr>
      <dsp:spPr>
        <a:xfrm rot="4249260">
          <a:off x="2755709" y="3282145"/>
          <a:ext cx="1281692" cy="22741"/>
        </a:xfrm>
        <a:custGeom>
          <a:avLst/>
          <a:gdLst/>
          <a:ahLst/>
          <a:cxnLst/>
          <a:rect l="0" t="0" r="0" b="0"/>
          <a:pathLst>
            <a:path>
              <a:moveTo>
                <a:pt x="0" y="11370"/>
              </a:moveTo>
              <a:lnTo>
                <a:pt x="1281692" y="11370"/>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latin typeface="Times New Roman" pitchFamily="18" charset="0"/>
            <a:cs typeface="Times New Roman" pitchFamily="18" charset="0"/>
          </a:endParaRPr>
        </a:p>
      </dsp:txBody>
      <dsp:txXfrm>
        <a:off x="3364514" y="3261473"/>
        <a:ext cx="64084" cy="64084"/>
      </dsp:txXfrm>
    </dsp:sp>
    <dsp:sp modelId="{4B2B5916-DF79-438A-A6D2-1A42B42383F9}">
      <dsp:nvSpPr>
        <dsp:cNvPr id="0" name=""/>
        <dsp:cNvSpPr/>
      </dsp:nvSpPr>
      <dsp:spPr>
        <a:xfrm>
          <a:off x="3607087" y="3635629"/>
          <a:ext cx="3062114" cy="526328"/>
        </a:xfrm>
        <a:prstGeom prst="roundRect">
          <a:avLst>
            <a:gd name="adj" fmla="val 10000"/>
          </a:avLst>
        </a:prstGeom>
        <a:gradFill rotWithShape="0">
          <a:gsLst>
            <a:gs pos="0">
              <a:schemeClr val="accent4">
                <a:hueOff val="0"/>
                <a:satOff val="0"/>
                <a:lumOff val="0"/>
                <a:alphaOff val="0"/>
                <a:tint val="100000"/>
                <a:shade val="90000"/>
                <a:hueMod val="100000"/>
                <a:satMod val="200000"/>
              </a:schemeClr>
            </a:gs>
            <a:gs pos="50000">
              <a:schemeClr val="accent4">
                <a:hueOff val="0"/>
                <a:satOff val="0"/>
                <a:lumOff val="0"/>
                <a:alphaOff val="0"/>
                <a:tint val="100000"/>
                <a:shade val="60000"/>
                <a:hueMod val="100000"/>
                <a:satMod val="180000"/>
              </a:schemeClr>
            </a:gs>
            <a:gs pos="100000">
              <a:schemeClr val="accent4">
                <a:hueOff val="0"/>
                <a:satOff val="0"/>
                <a:lumOff val="0"/>
                <a:alphaOff val="0"/>
                <a:tint val="100000"/>
                <a:shade val="90000"/>
                <a:hueMod val="100000"/>
                <a:satMod val="200000"/>
              </a:schemeClr>
            </a:gs>
          </a:gsLst>
          <a:lin ang="5400000" scaled="1"/>
        </a:gradFill>
        <a:ln>
          <a:noFill/>
        </a:ln>
        <a:effectLst>
          <a:glow rad="50600">
            <a:schemeClr val="accent4">
              <a:hueOff val="0"/>
              <a:satOff val="0"/>
              <a:lumOff val="0"/>
              <a:alphaOff val="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DIC </a:t>
          </a:r>
          <a:r>
            <a:rPr lang="zh-CN" altLang="en-US" sz="1600" kern="120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t>
          </a:r>
          <a:r>
            <a:rPr lang="en-US" sz="1600" kern="1200" err="1"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Rechenmacher</a:t>
          </a:r>
          <a:r>
            <a:rPr lang="zh-CN" altLang="en-US" sz="1600" kern="120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t>
          </a:r>
          <a:r>
            <a:rPr lang="en-US" altLang="zh-CN" sz="1600" kern="120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2004</a:t>
          </a:r>
          <a:r>
            <a:rPr lang="zh-CN" altLang="en-US" sz="1600" kern="120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t>
          </a:r>
          <a:endParaRPr lang="zh-CN" altLang="en-US" sz="1600" kern="120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dsp:txBody>
      <dsp:txXfrm>
        <a:off x="3622503" y="3651045"/>
        <a:ext cx="3031282" cy="4954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FBD85-653C-4F4C-B113-78879839E66A}">
      <dsp:nvSpPr>
        <dsp:cNvPr id="0" name=""/>
        <dsp:cNvSpPr/>
      </dsp:nvSpPr>
      <dsp:spPr>
        <a:xfrm>
          <a:off x="3386" y="1016278"/>
          <a:ext cx="987702" cy="493851"/>
        </a:xfrm>
        <a:prstGeom prst="roundRect">
          <a:avLst>
            <a:gd name="adj" fmla="val 10000"/>
          </a:avLst>
        </a:prstGeom>
        <a:solidFill>
          <a:schemeClr val="accent1">
            <a:hueOff val="0"/>
            <a:satOff val="0"/>
            <a:lumOff val="0"/>
            <a:alphaOff val="0"/>
          </a:schemeClr>
        </a:solidFill>
        <a:ln>
          <a:noFill/>
        </a:ln>
        <a:effectLst>
          <a:glow rad="50600">
            <a:schemeClr val="accent1">
              <a:hueOff val="0"/>
              <a:satOff val="0"/>
              <a:lumOff val="0"/>
              <a:alphaOff val="0"/>
              <a:alpha val="40000"/>
            </a:schemeClr>
          </a:glo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smtClean="0">
              <a:effectLst>
                <a:outerShdw blurRad="38100" dist="38100" dir="2700000" algn="tl">
                  <a:srgbClr val="000000">
                    <a:alpha val="43137"/>
                  </a:srgbClr>
                </a:outerShdw>
              </a:effectLst>
              <a:latin typeface="Times New Roman" pitchFamily="18" charset="0"/>
              <a:cs typeface="Times New Roman" pitchFamily="18" charset="0"/>
            </a:rPr>
            <a:t>断裂力学</a:t>
          </a:r>
          <a:endParaRPr lang="zh-CN" altLang="en-US" sz="1800" b="1" kern="1200">
            <a:effectLst>
              <a:outerShdw blurRad="38100" dist="38100" dir="2700000" algn="tl">
                <a:srgbClr val="000000">
                  <a:alpha val="43137"/>
                </a:srgbClr>
              </a:outerShdw>
            </a:effectLst>
            <a:latin typeface="Times New Roman" pitchFamily="18" charset="0"/>
            <a:cs typeface="Times New Roman" pitchFamily="18" charset="0"/>
          </a:endParaRPr>
        </a:p>
      </dsp:txBody>
      <dsp:txXfrm>
        <a:off x="17850" y="1030742"/>
        <a:ext cx="958774" cy="464923"/>
      </dsp:txXfrm>
    </dsp:sp>
    <dsp:sp modelId="{32F44326-99C8-4C94-8ADC-0EB664C28A67}">
      <dsp:nvSpPr>
        <dsp:cNvPr id="0" name=""/>
        <dsp:cNvSpPr/>
      </dsp:nvSpPr>
      <dsp:spPr>
        <a:xfrm rot="17943694">
          <a:off x="781957" y="891906"/>
          <a:ext cx="813343" cy="31653"/>
        </a:xfrm>
        <a:custGeom>
          <a:avLst/>
          <a:gdLst/>
          <a:ahLst/>
          <a:cxnLst/>
          <a:rect l="0" t="0" r="0" b="0"/>
          <a:pathLst>
            <a:path>
              <a:moveTo>
                <a:pt x="0" y="15826"/>
              </a:moveTo>
              <a:lnTo>
                <a:pt x="813343" y="15826"/>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Times New Roman" pitchFamily="18" charset="0"/>
            <a:cs typeface="Times New Roman" pitchFamily="18" charset="0"/>
          </a:endParaRPr>
        </a:p>
      </dsp:txBody>
      <dsp:txXfrm>
        <a:off x="1168296" y="887399"/>
        <a:ext cx="40667" cy="40667"/>
      </dsp:txXfrm>
    </dsp:sp>
    <dsp:sp modelId="{2404B0D3-8A9E-40D8-94A0-BA939AD8321E}">
      <dsp:nvSpPr>
        <dsp:cNvPr id="0" name=""/>
        <dsp:cNvSpPr/>
      </dsp:nvSpPr>
      <dsp:spPr>
        <a:xfrm>
          <a:off x="1386170" y="348506"/>
          <a:ext cx="911165" cy="407511"/>
        </a:xfrm>
        <a:prstGeom prst="roundRect">
          <a:avLst>
            <a:gd name="adj" fmla="val 10000"/>
          </a:avLst>
        </a:prstGeom>
        <a:solidFill>
          <a:schemeClr val="accent3">
            <a:hueOff val="0"/>
            <a:satOff val="0"/>
            <a:lumOff val="0"/>
            <a:alphaOff val="0"/>
          </a:schemeClr>
        </a:solidFill>
        <a:ln>
          <a:noFill/>
        </a:ln>
        <a:effectLst>
          <a:glow rad="50600">
            <a:schemeClr val="accent3">
              <a:hueOff val="0"/>
              <a:satOff val="0"/>
              <a:lumOff val="0"/>
              <a:alphaOff val="0"/>
              <a:alpha val="40000"/>
            </a:schemeClr>
          </a:glo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smtClean="0">
              <a:latin typeface="Times New Roman" pitchFamily="18" charset="0"/>
              <a:cs typeface="Times New Roman" pitchFamily="18" charset="0"/>
            </a:rPr>
            <a:t>线弹性</a:t>
          </a:r>
          <a:endParaRPr lang="zh-CN" altLang="en-US" sz="1800" kern="1200">
            <a:latin typeface="Times New Roman" pitchFamily="18" charset="0"/>
            <a:cs typeface="Times New Roman" pitchFamily="18" charset="0"/>
          </a:endParaRPr>
        </a:p>
      </dsp:txBody>
      <dsp:txXfrm>
        <a:off x="1398106" y="360442"/>
        <a:ext cx="887293" cy="383639"/>
      </dsp:txXfrm>
    </dsp:sp>
    <dsp:sp modelId="{72628812-4E50-4526-9B94-EF67F314FFEA}">
      <dsp:nvSpPr>
        <dsp:cNvPr id="0" name=""/>
        <dsp:cNvSpPr/>
      </dsp:nvSpPr>
      <dsp:spPr>
        <a:xfrm rot="19457599">
          <a:off x="2251604" y="394453"/>
          <a:ext cx="486543" cy="31653"/>
        </a:xfrm>
        <a:custGeom>
          <a:avLst/>
          <a:gdLst/>
          <a:ahLst/>
          <a:cxnLst/>
          <a:rect l="0" t="0" r="0" b="0"/>
          <a:pathLst>
            <a:path>
              <a:moveTo>
                <a:pt x="0" y="15826"/>
              </a:moveTo>
              <a:lnTo>
                <a:pt x="486543" y="15826"/>
              </a:lnTo>
            </a:path>
          </a:pathLst>
        </a:custGeom>
        <a:noFill/>
        <a:ln w="25400" cap="flat" cmpd="sng" algn="ctr">
          <a:solidFill>
            <a:schemeClr val="accent4">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Times New Roman" pitchFamily="18" charset="0"/>
            <a:cs typeface="Times New Roman" pitchFamily="18" charset="0"/>
          </a:endParaRPr>
        </a:p>
      </dsp:txBody>
      <dsp:txXfrm>
        <a:off x="2482713" y="398116"/>
        <a:ext cx="24327" cy="24327"/>
      </dsp:txXfrm>
    </dsp:sp>
    <dsp:sp modelId="{F5A3D9D6-7A3E-4E32-97FA-54DB0FBB7ABC}">
      <dsp:nvSpPr>
        <dsp:cNvPr id="0" name=""/>
        <dsp:cNvSpPr/>
      </dsp:nvSpPr>
      <dsp:spPr>
        <a:xfrm>
          <a:off x="2692417" y="21371"/>
          <a:ext cx="2200740" cy="493851"/>
        </a:xfrm>
        <a:prstGeom prst="roundRect">
          <a:avLst>
            <a:gd name="adj" fmla="val 10000"/>
          </a:avLst>
        </a:prstGeom>
        <a:solidFill>
          <a:schemeClr val="accent4">
            <a:hueOff val="0"/>
            <a:satOff val="0"/>
            <a:lumOff val="0"/>
            <a:alphaOff val="0"/>
          </a:schemeClr>
        </a:solidFill>
        <a:ln>
          <a:noFill/>
        </a:ln>
        <a:effectLst>
          <a:glow rad="50600">
            <a:schemeClr val="accent4">
              <a:hueOff val="0"/>
              <a:satOff val="0"/>
              <a:lumOff val="0"/>
              <a:alphaOff val="0"/>
              <a:alpha val="40000"/>
            </a:schemeClr>
          </a:glo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smtClean="0">
              <a:latin typeface="Times New Roman" pitchFamily="18" charset="0"/>
              <a:cs typeface="Times New Roman" pitchFamily="18" charset="0"/>
            </a:rPr>
            <a:t>Griffith</a:t>
          </a:r>
          <a:r>
            <a:rPr lang="zh-CN" altLang="zh-CN" sz="1600" kern="1200" smtClean="0">
              <a:latin typeface="Times New Roman" pitchFamily="18" charset="0"/>
              <a:cs typeface="Times New Roman" pitchFamily="18" charset="0"/>
            </a:rPr>
            <a:t>理论</a:t>
          </a:r>
          <a:r>
            <a:rPr lang="zh-CN" altLang="en-US" sz="1600" kern="1200" smtClean="0">
              <a:latin typeface="Times New Roman" pitchFamily="18" charset="0"/>
              <a:cs typeface="Times New Roman" pitchFamily="18" charset="0"/>
            </a:rPr>
            <a:t>（</a:t>
          </a:r>
          <a:r>
            <a:rPr lang="en-US" altLang="zh-CN" sz="1600" kern="1200" smtClean="0">
              <a:latin typeface="Times New Roman" pitchFamily="18" charset="0"/>
              <a:cs typeface="Times New Roman" pitchFamily="18" charset="0"/>
            </a:rPr>
            <a:t>Vallejo</a:t>
          </a:r>
          <a:r>
            <a:rPr lang="zh-CN" altLang="en-US" sz="1600" kern="1200" smtClean="0">
              <a:latin typeface="Times New Roman" pitchFamily="18" charset="0"/>
              <a:cs typeface="Times New Roman" pitchFamily="18" charset="0"/>
            </a:rPr>
            <a:t>，</a:t>
          </a:r>
          <a:r>
            <a:rPr lang="en-US" altLang="zh-CN" sz="1600" kern="1200" smtClean="0">
              <a:latin typeface="Times New Roman" pitchFamily="18" charset="0"/>
              <a:cs typeface="Times New Roman" pitchFamily="18" charset="0"/>
            </a:rPr>
            <a:t>1994</a:t>
          </a:r>
          <a:r>
            <a:rPr lang="zh-CN" altLang="en-US" sz="1600" kern="1200" smtClean="0">
              <a:latin typeface="Times New Roman" pitchFamily="18" charset="0"/>
              <a:cs typeface="Times New Roman" pitchFamily="18" charset="0"/>
            </a:rPr>
            <a:t>）</a:t>
          </a:r>
          <a:endParaRPr lang="zh-CN" altLang="en-US" sz="1600" kern="1200">
            <a:latin typeface="Times New Roman" pitchFamily="18" charset="0"/>
            <a:cs typeface="Times New Roman" pitchFamily="18" charset="0"/>
          </a:endParaRPr>
        </a:p>
      </dsp:txBody>
      <dsp:txXfrm>
        <a:off x="2706881" y="35835"/>
        <a:ext cx="2171812" cy="464923"/>
      </dsp:txXfrm>
    </dsp:sp>
    <dsp:sp modelId="{443FE5E0-C410-4734-87E0-90E0D84FAA3B}">
      <dsp:nvSpPr>
        <dsp:cNvPr id="0" name=""/>
        <dsp:cNvSpPr/>
      </dsp:nvSpPr>
      <dsp:spPr>
        <a:xfrm rot="2142401">
          <a:off x="2251604" y="678417"/>
          <a:ext cx="486543" cy="31653"/>
        </a:xfrm>
        <a:custGeom>
          <a:avLst/>
          <a:gdLst/>
          <a:ahLst/>
          <a:cxnLst/>
          <a:rect l="0" t="0" r="0" b="0"/>
          <a:pathLst>
            <a:path>
              <a:moveTo>
                <a:pt x="0" y="15826"/>
              </a:moveTo>
              <a:lnTo>
                <a:pt x="486543" y="15826"/>
              </a:lnTo>
            </a:path>
          </a:pathLst>
        </a:custGeom>
        <a:noFill/>
        <a:ln w="25400" cap="flat" cmpd="sng" algn="ctr">
          <a:solidFill>
            <a:schemeClr val="accent4">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Times New Roman" pitchFamily="18" charset="0"/>
            <a:cs typeface="Times New Roman" pitchFamily="18" charset="0"/>
          </a:endParaRPr>
        </a:p>
      </dsp:txBody>
      <dsp:txXfrm>
        <a:off x="2482713" y="682080"/>
        <a:ext cx="24327" cy="24327"/>
      </dsp:txXfrm>
    </dsp:sp>
    <dsp:sp modelId="{D32D7FB9-C522-4AC4-9E07-6257BBF73200}">
      <dsp:nvSpPr>
        <dsp:cNvPr id="0" name=""/>
        <dsp:cNvSpPr/>
      </dsp:nvSpPr>
      <dsp:spPr>
        <a:xfrm>
          <a:off x="2692417" y="589301"/>
          <a:ext cx="2188275" cy="493851"/>
        </a:xfrm>
        <a:prstGeom prst="roundRect">
          <a:avLst>
            <a:gd name="adj" fmla="val 10000"/>
          </a:avLst>
        </a:prstGeom>
        <a:solidFill>
          <a:schemeClr val="accent4">
            <a:hueOff val="0"/>
            <a:satOff val="0"/>
            <a:lumOff val="0"/>
            <a:alphaOff val="0"/>
          </a:schemeClr>
        </a:solidFill>
        <a:ln>
          <a:noFill/>
        </a:ln>
        <a:effectLst>
          <a:glow rad="50600">
            <a:schemeClr val="accent4">
              <a:hueOff val="0"/>
              <a:satOff val="0"/>
              <a:lumOff val="0"/>
              <a:alphaOff val="0"/>
              <a:alpha val="40000"/>
            </a:schemeClr>
          </a:glo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smtClean="0">
              <a:latin typeface="Times New Roman" pitchFamily="18" charset="0"/>
              <a:cs typeface="Times New Roman" pitchFamily="18" charset="0"/>
            </a:rPr>
            <a:t>Irwin-</a:t>
          </a:r>
          <a:r>
            <a:rPr lang="en-US" altLang="zh-CN" sz="1600" kern="1200" err="1" smtClean="0">
              <a:latin typeface="Times New Roman" pitchFamily="18" charset="0"/>
              <a:cs typeface="Times New Roman" pitchFamily="18" charset="0"/>
            </a:rPr>
            <a:t>Orowan</a:t>
          </a:r>
          <a:r>
            <a:rPr lang="zh-CN" altLang="en-US" sz="1600" kern="1200" smtClean="0">
              <a:latin typeface="Times New Roman" pitchFamily="18" charset="0"/>
              <a:cs typeface="Times New Roman" pitchFamily="18" charset="0"/>
            </a:rPr>
            <a:t>（</a:t>
          </a:r>
          <a:r>
            <a:rPr lang="en-US" altLang="zh-CN" sz="1600" kern="1200" smtClean="0">
              <a:latin typeface="Times New Roman" pitchFamily="18" charset="0"/>
              <a:cs typeface="Times New Roman" pitchFamily="18" charset="0"/>
            </a:rPr>
            <a:t>Lee</a:t>
          </a:r>
          <a:r>
            <a:rPr lang="zh-CN" altLang="en-US" sz="1600" kern="1200" smtClean="0">
              <a:latin typeface="Times New Roman" pitchFamily="18" charset="0"/>
              <a:cs typeface="Times New Roman" pitchFamily="18" charset="0"/>
            </a:rPr>
            <a:t>，</a:t>
          </a:r>
          <a:r>
            <a:rPr lang="en-US" altLang="zh-CN" sz="1600" kern="1200" smtClean="0">
              <a:latin typeface="Times New Roman" pitchFamily="18" charset="0"/>
              <a:cs typeface="Times New Roman" pitchFamily="18" charset="0"/>
            </a:rPr>
            <a:t>1988</a:t>
          </a:r>
          <a:r>
            <a:rPr lang="zh-CN" altLang="en-US" sz="1600" kern="1200" smtClean="0">
              <a:latin typeface="Times New Roman" pitchFamily="18" charset="0"/>
              <a:cs typeface="Times New Roman" pitchFamily="18" charset="0"/>
            </a:rPr>
            <a:t>）</a:t>
          </a:r>
          <a:endParaRPr lang="zh-CN" altLang="en-US" sz="1600" kern="1200">
            <a:latin typeface="Times New Roman" pitchFamily="18" charset="0"/>
            <a:cs typeface="Times New Roman" pitchFamily="18" charset="0"/>
          </a:endParaRPr>
        </a:p>
      </dsp:txBody>
      <dsp:txXfrm>
        <a:off x="2706881" y="603765"/>
        <a:ext cx="2159347" cy="464923"/>
      </dsp:txXfrm>
    </dsp:sp>
    <dsp:sp modelId="{B73ED4BD-6A7F-45D3-85DF-B3F62416CD32}">
      <dsp:nvSpPr>
        <dsp:cNvPr id="0" name=""/>
        <dsp:cNvSpPr/>
      </dsp:nvSpPr>
      <dsp:spPr>
        <a:xfrm rot="3652063">
          <a:off x="782858" y="1601818"/>
          <a:ext cx="811542" cy="31653"/>
        </a:xfrm>
        <a:custGeom>
          <a:avLst/>
          <a:gdLst/>
          <a:ahLst/>
          <a:cxnLst/>
          <a:rect l="0" t="0" r="0" b="0"/>
          <a:pathLst>
            <a:path>
              <a:moveTo>
                <a:pt x="0" y="15826"/>
              </a:moveTo>
              <a:lnTo>
                <a:pt x="811542" y="15826"/>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Times New Roman" pitchFamily="18" charset="0"/>
            <a:cs typeface="Times New Roman" pitchFamily="18" charset="0"/>
          </a:endParaRPr>
        </a:p>
      </dsp:txBody>
      <dsp:txXfrm>
        <a:off x="1168341" y="1597356"/>
        <a:ext cx="40577" cy="40577"/>
      </dsp:txXfrm>
    </dsp:sp>
    <dsp:sp modelId="{0335B181-C567-496B-968C-D839032D7B03}">
      <dsp:nvSpPr>
        <dsp:cNvPr id="0" name=""/>
        <dsp:cNvSpPr/>
      </dsp:nvSpPr>
      <dsp:spPr>
        <a:xfrm>
          <a:off x="1386170" y="1766267"/>
          <a:ext cx="780591" cy="411635"/>
        </a:xfrm>
        <a:prstGeom prst="roundRect">
          <a:avLst>
            <a:gd name="adj" fmla="val 10000"/>
          </a:avLst>
        </a:prstGeom>
        <a:solidFill>
          <a:schemeClr val="accent3">
            <a:hueOff val="0"/>
            <a:satOff val="0"/>
            <a:lumOff val="0"/>
            <a:alphaOff val="0"/>
          </a:schemeClr>
        </a:solidFill>
        <a:ln>
          <a:noFill/>
        </a:ln>
        <a:effectLst>
          <a:glow rad="50600">
            <a:schemeClr val="accent3">
              <a:hueOff val="0"/>
              <a:satOff val="0"/>
              <a:lumOff val="0"/>
              <a:alphaOff val="0"/>
              <a:alpha val="40000"/>
            </a:schemeClr>
          </a:glo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smtClean="0">
              <a:latin typeface="Times New Roman" pitchFamily="18" charset="0"/>
              <a:cs typeface="Times New Roman" pitchFamily="18" charset="0"/>
            </a:rPr>
            <a:t>弹塑性</a:t>
          </a:r>
          <a:endParaRPr lang="zh-CN" altLang="en-US" sz="1800" kern="1200">
            <a:latin typeface="Times New Roman" pitchFamily="18" charset="0"/>
            <a:cs typeface="Times New Roman" pitchFamily="18" charset="0"/>
          </a:endParaRPr>
        </a:p>
      </dsp:txBody>
      <dsp:txXfrm>
        <a:off x="1398226" y="1778323"/>
        <a:ext cx="756479" cy="387523"/>
      </dsp:txXfrm>
    </dsp:sp>
    <dsp:sp modelId="{1C7CFB84-DEE7-480F-830C-7AD182364C03}">
      <dsp:nvSpPr>
        <dsp:cNvPr id="0" name=""/>
        <dsp:cNvSpPr/>
      </dsp:nvSpPr>
      <dsp:spPr>
        <a:xfrm rot="18289469">
          <a:off x="2018386" y="1672293"/>
          <a:ext cx="691832" cy="31653"/>
        </a:xfrm>
        <a:custGeom>
          <a:avLst/>
          <a:gdLst/>
          <a:ahLst/>
          <a:cxnLst/>
          <a:rect l="0" t="0" r="0" b="0"/>
          <a:pathLst>
            <a:path>
              <a:moveTo>
                <a:pt x="0" y="15826"/>
              </a:moveTo>
              <a:lnTo>
                <a:pt x="691832" y="15826"/>
              </a:lnTo>
            </a:path>
          </a:pathLst>
        </a:custGeom>
        <a:noFill/>
        <a:ln w="25400" cap="flat" cmpd="sng" algn="ctr">
          <a:solidFill>
            <a:schemeClr val="accent4">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Times New Roman" pitchFamily="18" charset="0"/>
            <a:cs typeface="Times New Roman" pitchFamily="18" charset="0"/>
          </a:endParaRPr>
        </a:p>
      </dsp:txBody>
      <dsp:txXfrm>
        <a:off x="2347006" y="1670824"/>
        <a:ext cx="34591" cy="34591"/>
      </dsp:txXfrm>
    </dsp:sp>
    <dsp:sp modelId="{07107604-287B-41D5-AC87-B3F841D7B382}">
      <dsp:nvSpPr>
        <dsp:cNvPr id="0" name=""/>
        <dsp:cNvSpPr/>
      </dsp:nvSpPr>
      <dsp:spPr>
        <a:xfrm>
          <a:off x="2561843" y="1157230"/>
          <a:ext cx="2200740" cy="493851"/>
        </a:xfrm>
        <a:prstGeom prst="roundRect">
          <a:avLst>
            <a:gd name="adj" fmla="val 10000"/>
          </a:avLst>
        </a:prstGeom>
        <a:solidFill>
          <a:schemeClr val="accent4">
            <a:hueOff val="0"/>
            <a:satOff val="0"/>
            <a:lumOff val="0"/>
            <a:alphaOff val="0"/>
          </a:schemeClr>
        </a:solidFill>
        <a:ln>
          <a:noFill/>
        </a:ln>
        <a:effectLst>
          <a:glow rad="50600">
            <a:schemeClr val="accent4">
              <a:hueOff val="0"/>
              <a:satOff val="0"/>
              <a:lumOff val="0"/>
              <a:alphaOff val="0"/>
              <a:alpha val="40000"/>
            </a:schemeClr>
          </a:glo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smtClean="0">
              <a:latin typeface="Times New Roman" pitchFamily="18" charset="0"/>
              <a:cs typeface="Times New Roman" pitchFamily="18" charset="0"/>
            </a:rPr>
            <a:t>J</a:t>
          </a:r>
          <a:r>
            <a:rPr lang="zh-CN" altLang="zh-CN" sz="1600" kern="1200" smtClean="0">
              <a:latin typeface="Times New Roman" pitchFamily="18" charset="0"/>
              <a:cs typeface="Times New Roman" pitchFamily="18" charset="0"/>
            </a:rPr>
            <a:t>积分</a:t>
          </a:r>
          <a:r>
            <a:rPr lang="zh-CN" altLang="en-US" sz="1600" kern="1200" smtClean="0">
              <a:latin typeface="Times New Roman" pitchFamily="18" charset="0"/>
              <a:cs typeface="Times New Roman" pitchFamily="18" charset="0"/>
            </a:rPr>
            <a:t>（</a:t>
          </a:r>
          <a:r>
            <a:rPr lang="en-US" altLang="zh-CN" sz="1600" kern="1200" smtClean="0">
              <a:latin typeface="Times New Roman" pitchFamily="18" charset="0"/>
              <a:cs typeface="Times New Roman" pitchFamily="18" charset="0"/>
            </a:rPr>
            <a:t> Chandler</a:t>
          </a:r>
          <a:r>
            <a:rPr lang="zh-CN" altLang="en-US" sz="1600" kern="1200" smtClean="0">
              <a:latin typeface="Times New Roman" pitchFamily="18" charset="0"/>
              <a:cs typeface="Times New Roman" pitchFamily="18" charset="0"/>
            </a:rPr>
            <a:t>，</a:t>
          </a:r>
          <a:r>
            <a:rPr lang="en-US" altLang="zh-CN" sz="1600" kern="1200" smtClean="0">
              <a:latin typeface="Times New Roman" pitchFamily="18" charset="0"/>
              <a:cs typeface="Times New Roman" pitchFamily="18" charset="0"/>
            </a:rPr>
            <a:t>1984</a:t>
          </a:r>
          <a:r>
            <a:rPr lang="zh-CN" altLang="en-US" sz="1600" kern="1200" smtClean="0">
              <a:latin typeface="Times New Roman" pitchFamily="18" charset="0"/>
              <a:cs typeface="Times New Roman" pitchFamily="18" charset="0"/>
            </a:rPr>
            <a:t>）</a:t>
          </a:r>
          <a:endParaRPr lang="zh-CN" altLang="en-US" sz="1600" kern="1200">
            <a:latin typeface="Times New Roman" pitchFamily="18" charset="0"/>
            <a:cs typeface="Times New Roman" pitchFamily="18" charset="0"/>
          </a:endParaRPr>
        </a:p>
      </dsp:txBody>
      <dsp:txXfrm>
        <a:off x="2576307" y="1171694"/>
        <a:ext cx="2171812" cy="464923"/>
      </dsp:txXfrm>
    </dsp:sp>
    <dsp:sp modelId="{FA910478-7310-4233-9633-E21109FE9FB1}">
      <dsp:nvSpPr>
        <dsp:cNvPr id="0" name=""/>
        <dsp:cNvSpPr/>
      </dsp:nvSpPr>
      <dsp:spPr>
        <a:xfrm>
          <a:off x="2166761" y="1956258"/>
          <a:ext cx="395081" cy="31653"/>
        </a:xfrm>
        <a:custGeom>
          <a:avLst/>
          <a:gdLst/>
          <a:ahLst/>
          <a:cxnLst/>
          <a:rect l="0" t="0" r="0" b="0"/>
          <a:pathLst>
            <a:path>
              <a:moveTo>
                <a:pt x="0" y="15826"/>
              </a:moveTo>
              <a:lnTo>
                <a:pt x="395081" y="15826"/>
              </a:lnTo>
            </a:path>
          </a:pathLst>
        </a:custGeom>
        <a:noFill/>
        <a:ln w="25400" cap="flat" cmpd="sng" algn="ctr">
          <a:solidFill>
            <a:schemeClr val="accent4">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Times New Roman" pitchFamily="18" charset="0"/>
            <a:cs typeface="Times New Roman" pitchFamily="18" charset="0"/>
          </a:endParaRPr>
        </a:p>
      </dsp:txBody>
      <dsp:txXfrm>
        <a:off x="2354425" y="1962208"/>
        <a:ext cx="19754" cy="19754"/>
      </dsp:txXfrm>
    </dsp:sp>
    <dsp:sp modelId="{27E0A3AF-070B-4915-9E28-1889E6738412}">
      <dsp:nvSpPr>
        <dsp:cNvPr id="0" name=""/>
        <dsp:cNvSpPr/>
      </dsp:nvSpPr>
      <dsp:spPr>
        <a:xfrm>
          <a:off x="2561843" y="1725159"/>
          <a:ext cx="2194626" cy="493851"/>
        </a:xfrm>
        <a:prstGeom prst="roundRect">
          <a:avLst>
            <a:gd name="adj" fmla="val 10000"/>
          </a:avLst>
        </a:prstGeom>
        <a:solidFill>
          <a:schemeClr val="accent4">
            <a:hueOff val="0"/>
            <a:satOff val="0"/>
            <a:lumOff val="0"/>
            <a:alphaOff val="0"/>
          </a:schemeClr>
        </a:solidFill>
        <a:ln>
          <a:noFill/>
        </a:ln>
        <a:effectLst>
          <a:glow rad="50600">
            <a:schemeClr val="accent4">
              <a:hueOff val="0"/>
              <a:satOff val="0"/>
              <a:lumOff val="0"/>
              <a:alphaOff val="0"/>
              <a:alpha val="40000"/>
            </a:schemeClr>
          </a:glo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smtClean="0">
              <a:latin typeface="Times New Roman" pitchFamily="18" charset="0"/>
              <a:cs typeface="Times New Roman" pitchFamily="18" charset="0"/>
            </a:rPr>
            <a:t>COD</a:t>
          </a:r>
          <a:r>
            <a:rPr lang="zh-CN" altLang="en-US" sz="1600" kern="1200" smtClean="0">
              <a:latin typeface="Times New Roman" pitchFamily="18" charset="0"/>
              <a:cs typeface="Times New Roman" pitchFamily="18" charset="0"/>
            </a:rPr>
            <a:t>（</a:t>
          </a:r>
          <a:r>
            <a:rPr lang="en-US" altLang="zh-CN" sz="1600" kern="1200" smtClean="0">
              <a:latin typeface="Times New Roman" pitchFamily="18" charset="0"/>
              <a:cs typeface="Times New Roman" pitchFamily="18" charset="0"/>
            </a:rPr>
            <a:t>Lawn</a:t>
          </a:r>
          <a:r>
            <a:rPr lang="zh-CN" altLang="en-US" sz="1600" kern="1200" smtClean="0">
              <a:latin typeface="Times New Roman" pitchFamily="18" charset="0"/>
              <a:cs typeface="Times New Roman" pitchFamily="18" charset="0"/>
            </a:rPr>
            <a:t>，</a:t>
          </a:r>
          <a:r>
            <a:rPr lang="en-US" altLang="zh-CN" sz="1600" kern="1200" smtClean="0">
              <a:latin typeface="Times New Roman" pitchFamily="18" charset="0"/>
              <a:cs typeface="Times New Roman" pitchFamily="18" charset="0"/>
            </a:rPr>
            <a:t>1993</a:t>
          </a:r>
          <a:r>
            <a:rPr lang="zh-CN" altLang="en-US" sz="1600" kern="1200" smtClean="0">
              <a:latin typeface="Times New Roman" pitchFamily="18" charset="0"/>
              <a:cs typeface="Times New Roman" pitchFamily="18" charset="0"/>
            </a:rPr>
            <a:t>）</a:t>
          </a:r>
          <a:endParaRPr lang="en-US" altLang="zh-CN" sz="1600" kern="1200" smtClean="0">
            <a:latin typeface="Times New Roman" pitchFamily="18" charset="0"/>
            <a:cs typeface="Times New Roman" pitchFamily="18" charset="0"/>
          </a:endParaRPr>
        </a:p>
      </dsp:txBody>
      <dsp:txXfrm>
        <a:off x="2576307" y="1739623"/>
        <a:ext cx="2165698" cy="464923"/>
      </dsp:txXfrm>
    </dsp:sp>
    <dsp:sp modelId="{9A1F9A95-A6F7-4968-8339-139FAA489624}">
      <dsp:nvSpPr>
        <dsp:cNvPr id="0" name=""/>
        <dsp:cNvSpPr/>
      </dsp:nvSpPr>
      <dsp:spPr>
        <a:xfrm rot="3310531">
          <a:off x="2018386" y="2240222"/>
          <a:ext cx="691832" cy="31653"/>
        </a:xfrm>
        <a:custGeom>
          <a:avLst/>
          <a:gdLst/>
          <a:ahLst/>
          <a:cxnLst/>
          <a:rect l="0" t="0" r="0" b="0"/>
          <a:pathLst>
            <a:path>
              <a:moveTo>
                <a:pt x="0" y="15826"/>
              </a:moveTo>
              <a:lnTo>
                <a:pt x="691832" y="15826"/>
              </a:lnTo>
            </a:path>
          </a:pathLst>
        </a:custGeom>
        <a:noFill/>
        <a:ln w="25400" cap="flat" cmpd="sng" algn="ctr">
          <a:solidFill>
            <a:schemeClr val="accent4">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Times New Roman" pitchFamily="18" charset="0"/>
            <a:cs typeface="Times New Roman" pitchFamily="18" charset="0"/>
          </a:endParaRPr>
        </a:p>
      </dsp:txBody>
      <dsp:txXfrm>
        <a:off x="2347006" y="2238753"/>
        <a:ext cx="34591" cy="34591"/>
      </dsp:txXfrm>
    </dsp:sp>
    <dsp:sp modelId="{BAF8662A-E364-4D2C-9097-2954D77B463C}">
      <dsp:nvSpPr>
        <dsp:cNvPr id="0" name=""/>
        <dsp:cNvSpPr/>
      </dsp:nvSpPr>
      <dsp:spPr>
        <a:xfrm>
          <a:off x="2561843" y="2293088"/>
          <a:ext cx="2228178" cy="493851"/>
        </a:xfrm>
        <a:prstGeom prst="roundRect">
          <a:avLst>
            <a:gd name="adj" fmla="val 10000"/>
          </a:avLst>
        </a:prstGeom>
        <a:solidFill>
          <a:schemeClr val="accent4">
            <a:hueOff val="0"/>
            <a:satOff val="0"/>
            <a:lumOff val="0"/>
            <a:alphaOff val="0"/>
          </a:schemeClr>
        </a:solidFill>
        <a:ln>
          <a:noFill/>
        </a:ln>
        <a:effectLst>
          <a:glow rad="50600">
            <a:schemeClr val="accent4">
              <a:hueOff val="0"/>
              <a:satOff val="0"/>
              <a:lumOff val="0"/>
              <a:alphaOff val="0"/>
              <a:alpha val="40000"/>
            </a:schemeClr>
          </a:glo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smtClean="0">
              <a:latin typeface="Times New Roman" pitchFamily="18" charset="0"/>
              <a:cs typeface="Times New Roman" pitchFamily="18" charset="0"/>
            </a:rPr>
            <a:t>COTA</a:t>
          </a:r>
          <a:r>
            <a:rPr lang="zh-CN" altLang="en-US" sz="1600" kern="1200" smtClean="0">
              <a:latin typeface="Times New Roman" pitchFamily="18" charset="0"/>
              <a:cs typeface="Times New Roman" pitchFamily="18" charset="0"/>
            </a:rPr>
            <a:t>（</a:t>
          </a:r>
          <a:r>
            <a:rPr lang="en-US" altLang="zh-CN" sz="1600" kern="1200" err="1" smtClean="0">
              <a:latin typeface="Times New Roman" pitchFamily="18" charset="0"/>
              <a:cs typeface="Times New Roman" pitchFamily="18" charset="0"/>
            </a:rPr>
            <a:t>Hallett</a:t>
          </a:r>
          <a:r>
            <a:rPr lang="zh-CN" altLang="en-US" sz="1600" kern="1200" smtClean="0">
              <a:latin typeface="Times New Roman" pitchFamily="18" charset="0"/>
              <a:cs typeface="Times New Roman" pitchFamily="18" charset="0"/>
            </a:rPr>
            <a:t>，</a:t>
          </a:r>
          <a:r>
            <a:rPr lang="en-US" altLang="zh-CN" sz="1600" kern="1200" smtClean="0">
              <a:latin typeface="Times New Roman" pitchFamily="18" charset="0"/>
              <a:cs typeface="Times New Roman" pitchFamily="18" charset="0"/>
            </a:rPr>
            <a:t>2001</a:t>
          </a:r>
          <a:r>
            <a:rPr lang="zh-CN" altLang="en-US" sz="1600" kern="1200" smtClean="0">
              <a:latin typeface="Times New Roman" pitchFamily="18" charset="0"/>
              <a:cs typeface="Times New Roman" pitchFamily="18" charset="0"/>
            </a:rPr>
            <a:t>，</a:t>
          </a:r>
          <a:r>
            <a:rPr lang="en-US" altLang="zh-CN" sz="1600" kern="1200" smtClean="0">
              <a:latin typeface="Times New Roman" pitchFamily="18" charset="0"/>
              <a:cs typeface="Times New Roman" pitchFamily="18" charset="0"/>
            </a:rPr>
            <a:t>2004</a:t>
          </a:r>
          <a:r>
            <a:rPr lang="zh-CN" altLang="en-US" sz="1600" kern="1200" smtClean="0">
              <a:latin typeface="Times New Roman" pitchFamily="18" charset="0"/>
              <a:cs typeface="Times New Roman" pitchFamily="18" charset="0"/>
            </a:rPr>
            <a:t>）</a:t>
          </a:r>
        </a:p>
      </dsp:txBody>
      <dsp:txXfrm>
        <a:off x="2576307" y="2307552"/>
        <a:ext cx="2199250" cy="4649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D5957-55B8-4E81-A002-F0D0ECC81174}">
      <dsp:nvSpPr>
        <dsp:cNvPr id="0" name=""/>
        <dsp:cNvSpPr/>
      </dsp:nvSpPr>
      <dsp:spPr>
        <a:xfrm>
          <a:off x="720507" y="158549"/>
          <a:ext cx="1973059" cy="1973059"/>
        </a:xfrm>
        <a:prstGeom prst="pie">
          <a:avLst>
            <a:gd name="adj1" fmla="val 16200000"/>
            <a:gd name="adj2" fmla="val 1800000"/>
          </a:avLst>
        </a:prstGeom>
        <a:gradFill rotWithShape="0">
          <a:gsLst>
            <a:gs pos="0">
              <a:schemeClr val="accent2">
                <a:hueOff val="0"/>
                <a:satOff val="0"/>
                <a:lumOff val="0"/>
                <a:alphaOff val="0"/>
                <a:tint val="100000"/>
                <a:shade val="90000"/>
                <a:hueMod val="100000"/>
                <a:satMod val="200000"/>
              </a:schemeClr>
            </a:gs>
            <a:gs pos="50000">
              <a:schemeClr val="accent2">
                <a:hueOff val="0"/>
                <a:satOff val="0"/>
                <a:lumOff val="0"/>
                <a:alphaOff val="0"/>
                <a:tint val="100000"/>
                <a:shade val="60000"/>
                <a:hueMod val="100000"/>
                <a:satMod val="180000"/>
              </a:schemeClr>
            </a:gs>
            <a:gs pos="100000">
              <a:schemeClr val="accent2">
                <a:hueOff val="0"/>
                <a:satOff val="0"/>
                <a:lumOff val="0"/>
                <a:alphaOff val="0"/>
                <a:tint val="100000"/>
                <a:shade val="90000"/>
                <a:hueMod val="100000"/>
                <a:satMod val="200000"/>
              </a:schemeClr>
            </a:gs>
          </a:gsLst>
          <a:lin ang="5400000" scaled="1"/>
        </a:gradFill>
        <a:ln>
          <a:noFill/>
        </a:ln>
        <a:effectLst>
          <a:glow rad="101600">
            <a:schemeClr val="accent2">
              <a:hueOff val="0"/>
              <a:satOff val="0"/>
              <a:lumOff val="0"/>
              <a:alphaOff val="0"/>
              <a:alpha val="6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smtClean="0"/>
            <a:t>容易实现</a:t>
          </a:r>
          <a:endParaRPr lang="zh-CN" altLang="en-US" sz="1800" b="1" kern="1200"/>
        </a:p>
      </dsp:txBody>
      <dsp:txXfrm>
        <a:off x="1793241" y="522625"/>
        <a:ext cx="669430" cy="657686"/>
      </dsp:txXfrm>
    </dsp:sp>
    <dsp:sp modelId="{87E6EA3A-7F7A-4D3E-AEB5-E6B9197B74BC}">
      <dsp:nvSpPr>
        <dsp:cNvPr id="0" name=""/>
        <dsp:cNvSpPr/>
      </dsp:nvSpPr>
      <dsp:spPr>
        <a:xfrm>
          <a:off x="720078" y="288025"/>
          <a:ext cx="1973059" cy="1973059"/>
        </a:xfrm>
        <a:prstGeom prst="pie">
          <a:avLst>
            <a:gd name="adj1" fmla="val 1800000"/>
            <a:gd name="adj2" fmla="val 9000000"/>
          </a:avLst>
        </a:prstGeom>
        <a:gradFill rotWithShape="0">
          <a:gsLst>
            <a:gs pos="0">
              <a:schemeClr val="accent2">
                <a:hueOff val="-10081593"/>
                <a:satOff val="4384"/>
                <a:lumOff val="1275"/>
                <a:alphaOff val="0"/>
                <a:tint val="100000"/>
                <a:shade val="90000"/>
                <a:hueMod val="100000"/>
                <a:satMod val="200000"/>
              </a:schemeClr>
            </a:gs>
            <a:gs pos="50000">
              <a:schemeClr val="accent2">
                <a:hueOff val="-10081593"/>
                <a:satOff val="4384"/>
                <a:lumOff val="1275"/>
                <a:alphaOff val="0"/>
                <a:tint val="100000"/>
                <a:shade val="60000"/>
                <a:hueMod val="100000"/>
                <a:satMod val="180000"/>
              </a:schemeClr>
            </a:gs>
            <a:gs pos="100000">
              <a:schemeClr val="accent2">
                <a:hueOff val="-10081593"/>
                <a:satOff val="4384"/>
                <a:lumOff val="1275"/>
                <a:alphaOff val="0"/>
                <a:tint val="100000"/>
                <a:shade val="90000"/>
                <a:hueMod val="100000"/>
                <a:satMod val="200000"/>
              </a:schemeClr>
            </a:gs>
          </a:gsLst>
          <a:lin ang="5400000" scaled="1"/>
        </a:gradFill>
        <a:ln>
          <a:noFill/>
        </a:ln>
        <a:effectLst>
          <a:glow rad="101600">
            <a:schemeClr val="accent2">
              <a:hueOff val="-10081593"/>
              <a:satOff val="4384"/>
              <a:lumOff val="1275"/>
              <a:alphaOff val="0"/>
              <a:alpha val="6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smtClean="0"/>
            <a:t>理论合理</a:t>
          </a:r>
          <a:endParaRPr lang="zh-CN" altLang="en-US" sz="1800" b="1" kern="1200"/>
        </a:p>
      </dsp:txBody>
      <dsp:txXfrm>
        <a:off x="1260320" y="1532931"/>
        <a:ext cx="892574" cy="610708"/>
      </dsp:txXfrm>
    </dsp:sp>
    <dsp:sp modelId="{73F45207-DC09-44E1-A816-3ECF8B6D0743}">
      <dsp:nvSpPr>
        <dsp:cNvPr id="0" name=""/>
        <dsp:cNvSpPr/>
      </dsp:nvSpPr>
      <dsp:spPr>
        <a:xfrm>
          <a:off x="618801" y="144011"/>
          <a:ext cx="1973059" cy="1973059"/>
        </a:xfrm>
        <a:prstGeom prst="pie">
          <a:avLst>
            <a:gd name="adj1" fmla="val 9000000"/>
            <a:gd name="adj2" fmla="val 16200000"/>
          </a:avLst>
        </a:prstGeom>
        <a:gradFill rotWithShape="0">
          <a:gsLst>
            <a:gs pos="0">
              <a:schemeClr val="accent2">
                <a:hueOff val="-20163186"/>
                <a:satOff val="8769"/>
                <a:lumOff val="2550"/>
                <a:alphaOff val="0"/>
                <a:tint val="100000"/>
                <a:shade val="90000"/>
                <a:hueMod val="100000"/>
                <a:satMod val="200000"/>
              </a:schemeClr>
            </a:gs>
            <a:gs pos="50000">
              <a:schemeClr val="accent2">
                <a:hueOff val="-20163186"/>
                <a:satOff val="8769"/>
                <a:lumOff val="2550"/>
                <a:alphaOff val="0"/>
                <a:tint val="100000"/>
                <a:shade val="60000"/>
                <a:hueMod val="100000"/>
                <a:satMod val="180000"/>
              </a:schemeClr>
            </a:gs>
            <a:gs pos="100000">
              <a:schemeClr val="accent2">
                <a:hueOff val="-20163186"/>
                <a:satOff val="8769"/>
                <a:lumOff val="2550"/>
                <a:alphaOff val="0"/>
                <a:tint val="100000"/>
                <a:shade val="90000"/>
                <a:hueMod val="100000"/>
                <a:satMod val="200000"/>
              </a:schemeClr>
            </a:gs>
          </a:gsLst>
          <a:lin ang="5400000" scaled="1"/>
        </a:gradFill>
        <a:ln>
          <a:noFill/>
        </a:ln>
        <a:effectLst>
          <a:glow rad="101600">
            <a:schemeClr val="accent2">
              <a:hueOff val="-20163186"/>
              <a:satOff val="8769"/>
              <a:lumOff val="2550"/>
              <a:alphaOff val="0"/>
              <a:alpha val="6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smtClean="0"/>
            <a:t>塑性、粘性</a:t>
          </a:r>
          <a:endParaRPr lang="zh-CN" altLang="en-US" sz="1800" b="1" kern="1200"/>
        </a:p>
      </dsp:txBody>
      <dsp:txXfrm>
        <a:off x="830200" y="531576"/>
        <a:ext cx="669430" cy="65768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7C18AA9B-05DC-47B5-9984-E0BB4F387B63}" type="datetimeFigureOut">
              <a:rPr lang="zh-CN" altLang="en-US" smtClean="0"/>
              <a:pPr/>
              <a:t>2014/4/23</a:t>
            </a:fld>
            <a:endParaRPr lang="zh-CN" altLang="en-US"/>
          </a:p>
        </p:txBody>
      </p:sp>
      <p:sp>
        <p:nvSpPr>
          <p:cNvPr id="4" name="页脚占位符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F7B09121-3D31-47AA-A99E-1AFF132F8E68}" type="slidenum">
              <a:rPr lang="zh-CN" altLang="en-US" smtClean="0"/>
              <a:pPr/>
              <a:t>‹#›</a:t>
            </a:fld>
            <a:endParaRPr lang="zh-CN" altLang="en-US"/>
          </a:p>
        </p:txBody>
      </p:sp>
    </p:spTree>
    <p:extLst>
      <p:ext uri="{BB962C8B-B14F-4D97-AF65-F5344CB8AC3E}">
        <p14:creationId xmlns:p14="http://schemas.microsoft.com/office/powerpoint/2010/main" val="1091978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11E54646-A477-43FE-BAF3-5824B32D64C1}" type="datetimeFigureOut">
              <a:rPr lang="zh-CN" altLang="en-US" smtClean="0"/>
              <a:pPr/>
              <a:t>2014/4/23</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C0DC4B2D-3B98-427F-A1EF-13CC6C822E60}" type="slidenum">
              <a:rPr lang="zh-CN" altLang="en-US" smtClean="0"/>
              <a:pPr/>
              <a:t>‹#›</a:t>
            </a:fld>
            <a:endParaRPr lang="zh-CN" altLang="en-US"/>
          </a:p>
        </p:txBody>
      </p:sp>
    </p:spTree>
    <p:extLst>
      <p:ext uri="{BB962C8B-B14F-4D97-AF65-F5344CB8AC3E}">
        <p14:creationId xmlns:p14="http://schemas.microsoft.com/office/powerpoint/2010/main" val="2808424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各位老师上午好，我的选题报告题目是</a:t>
            </a:r>
            <a:r>
              <a:rPr lang="zh-CN" altLang="en-US" sz="1300" b="1" dirty="0" smtClean="0"/>
              <a:t>地质体材料及其断裂性能的实验研究</a:t>
            </a:r>
            <a:endParaRPr lang="zh-CN" altLang="en-US" dirty="0"/>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关于断裂的研究，首先是岩石传统的研究分为两类，裂纹扩展和断裂韧性研究，裂纹扩展主要是压缩、剪切、和拉伸试验，通过载荷应变测试与观察分析裂纹扩展破坏；断裂韧性测试分静态和动态，实验试件主要有圆盘试件和三点、四点弯曲试件，也是通过测试应变、载荷，根据断裂理论得到远场解，</a:t>
            </a:r>
            <a:endParaRPr lang="en-US" altLang="zh-CN" smtClean="0"/>
          </a:p>
          <a:p>
            <a:r>
              <a:rPr lang="zh-CN" altLang="en-US" smtClean="0"/>
              <a:t>存在问题是，动态理论是从静态引申过来的，还是静态的解，不合适，复杂裂纹困难，因而一些非传统方法应运而生，例如有声发射、数字图像相关、焦散线、红外、</a:t>
            </a:r>
            <a:r>
              <a:rPr lang="en-US" altLang="zh-CN" smtClean="0"/>
              <a:t>CT</a:t>
            </a:r>
            <a:r>
              <a:rPr lang="zh-CN" altLang="en-US" smtClean="0"/>
              <a:t>等等，下面我们重点介绍下前三种比较常用的方法。</a:t>
            </a:r>
            <a:endParaRPr lang="en-US" altLang="zh-CN" smtClean="0"/>
          </a:p>
          <a:p>
            <a:endParaRPr lang="en-US" altLang="zh-CN" smtClean="0"/>
          </a:p>
          <a:p>
            <a:r>
              <a:rPr lang="zh-CN" altLang="en-US" smtClean="0"/>
              <a:t>巴西圆盘，夏开文工作</a:t>
            </a:r>
            <a:endParaRPr lang="en-US" altLang="zh-CN" smtClean="0"/>
          </a:p>
          <a:p>
            <a:r>
              <a:rPr lang="zh-CN" altLang="en-US" smtClean="0"/>
              <a:t>裂隙扩展机理</a:t>
            </a:r>
            <a:r>
              <a:rPr lang="en-US" altLang="zh-CN" baseline="0" smtClean="0"/>
              <a:t> </a:t>
            </a:r>
            <a:r>
              <a:rPr lang="zh-CN" altLang="en-US" smtClean="0"/>
              <a:t>压缩：单轴、双轴、三轴、剪切、拉伸</a:t>
            </a:r>
            <a:endParaRPr lang="en-US" altLang="zh-CN" smtClean="0"/>
          </a:p>
          <a:p>
            <a:r>
              <a:rPr lang="zh-CN" altLang="en-US" smtClean="0"/>
              <a:t>断裂韧性</a:t>
            </a:r>
            <a:endParaRPr lang="en-US" altLang="zh-CN" smtClean="0"/>
          </a:p>
          <a:p>
            <a:pPr lvl="1"/>
            <a:r>
              <a:rPr lang="zh-CN" altLang="en-US" smtClean="0"/>
              <a:t>静态：短棒、中心裂纹圆盘（拉压）</a:t>
            </a:r>
            <a:endParaRPr lang="en-US" altLang="zh-CN" smtClean="0"/>
          </a:p>
          <a:p>
            <a:pPr lvl="1"/>
            <a:r>
              <a:rPr lang="zh-CN" altLang="en-US" smtClean="0"/>
              <a:t>动态：巴西圆盘（</a:t>
            </a:r>
            <a:r>
              <a:rPr lang="en-US" altLang="zh-CN" smtClean="0"/>
              <a:t>SHPB</a:t>
            </a:r>
            <a:r>
              <a:rPr lang="zh-CN" altLang="en-US" smtClean="0"/>
              <a:t>）（</a:t>
            </a:r>
            <a:r>
              <a:rPr lang="en-US" altLang="zh-CN" smtClean="0"/>
              <a:t>Dai</a:t>
            </a:r>
            <a:r>
              <a:rPr lang="zh-CN" altLang="en-US" smtClean="0"/>
              <a:t>，</a:t>
            </a:r>
            <a:r>
              <a:rPr lang="en-US" altLang="zh-CN" smtClean="0"/>
              <a:t>2010</a:t>
            </a:r>
            <a:r>
              <a:rPr lang="zh-CN" altLang="en-US" smtClean="0"/>
              <a:t>），复杂裂纹，动态理论（</a:t>
            </a:r>
            <a:r>
              <a:rPr lang="en-US" altLang="zh-CN" smtClean="0"/>
              <a:t>Dong</a:t>
            </a:r>
            <a:r>
              <a:rPr lang="zh-CN" altLang="en-US" smtClean="0"/>
              <a:t>）</a:t>
            </a:r>
            <a:endParaRPr lang="en-US" altLang="zh-CN" smtClean="0"/>
          </a:p>
          <a:p>
            <a:pPr lvl="2"/>
            <a:r>
              <a:rPr lang="zh-CN" altLang="en-US" smtClean="0"/>
              <a:t>三点弯曲：</a:t>
            </a:r>
            <a:r>
              <a:rPr lang="en-US" altLang="zh-CN" smtClean="0"/>
              <a:t>ASTM</a:t>
            </a:r>
            <a:r>
              <a:rPr lang="zh-CN" altLang="en-US" smtClean="0"/>
              <a:t>，理论有问题（静态引申过来的）</a:t>
            </a:r>
          </a:p>
          <a:p>
            <a:endParaRPr lang="zh-CN" altLang="en-US"/>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pPr marL="0" lvl="2" defTabSz="990478">
              <a:defRPr/>
            </a:pPr>
            <a:r>
              <a:rPr lang="zh-CN" altLang="en-US" sz="2400" smtClean="0">
                <a:latin typeface="Times New Roman" pitchFamily="18" charset="0"/>
                <a:cs typeface="Times New Roman" pitchFamily="18" charset="0"/>
              </a:rPr>
              <a:t>声发射是指材料在外载荷或内力作用下以弹性波的形式释放应变能的现象，如图，在应力加到一定的程度超过材料极限时，会出现明显的声发射信号，从能量的角度解释是说材料内部不均匀、缺陷等，会导致在受力时产生应力集中、应变能积蓄，达到一定的程度便会有应变能以应力波的形式释放，即为声发射现象。</a:t>
            </a:r>
            <a:endParaRPr lang="en-US" altLang="zh-CN" sz="2400" smtClean="0">
              <a:latin typeface="Times New Roman" pitchFamily="18" charset="0"/>
              <a:cs typeface="Times New Roman" pitchFamily="18" charset="0"/>
            </a:endParaRPr>
          </a:p>
          <a:p>
            <a:pPr marL="0" lvl="2" defTabSz="990478">
              <a:defRPr/>
            </a:pPr>
            <a:r>
              <a:rPr lang="zh-CN" altLang="en-US" sz="2400" smtClean="0">
                <a:latin typeface="Times New Roman" pitchFamily="18" charset="0"/>
                <a:cs typeface="Times New Roman" pitchFamily="18" charset="0"/>
              </a:rPr>
              <a:t>实验如图，试件受力产生信号给</a:t>
            </a:r>
            <a:r>
              <a:rPr lang="en-US" altLang="zh-CN" sz="2400" smtClean="0">
                <a:latin typeface="Times New Roman" pitchFamily="18" charset="0"/>
                <a:cs typeface="Times New Roman" pitchFamily="18" charset="0"/>
              </a:rPr>
              <a:t>AE</a:t>
            </a:r>
            <a:r>
              <a:rPr lang="zh-CN" altLang="en-US" sz="2400" smtClean="0">
                <a:latin typeface="Times New Roman" pitchFamily="18" charset="0"/>
                <a:cs typeface="Times New Roman" pitchFamily="18" charset="0"/>
              </a:rPr>
              <a:t>传感器，经放大，处理最后显示出来，</a:t>
            </a:r>
            <a:endParaRPr lang="en-US" altLang="zh-CN" sz="2400" smtClean="0">
              <a:latin typeface="Times New Roman" pitchFamily="18" charset="0"/>
              <a:cs typeface="Times New Roman" pitchFamily="18" charset="0"/>
            </a:endParaRPr>
          </a:p>
          <a:p>
            <a:pPr marL="0" lvl="2" defTabSz="990478">
              <a:defRPr/>
            </a:pPr>
            <a:r>
              <a:rPr lang="zh-CN" altLang="en-US" sz="2400" smtClean="0">
                <a:latin typeface="Times New Roman" pitchFamily="18" charset="0"/>
                <a:cs typeface="Times New Roman" pitchFamily="18" charset="0"/>
              </a:rPr>
              <a:t>应用有应力测量，工作有实测岩体应力状态，滑坡稳定性等等；裂纹扩展及定位主要工作有</a:t>
            </a:r>
            <a:r>
              <a:rPr lang="en-US" altLang="zh-CN" sz="2400" smtClean="0">
                <a:latin typeface="Times New Roman" pitchFamily="18" charset="0"/>
                <a:cs typeface="Times New Roman" pitchFamily="18" charset="0"/>
              </a:rPr>
              <a:t>Cai</a:t>
            </a:r>
            <a:r>
              <a:rPr lang="zh-CN" altLang="en-US" sz="2400" smtClean="0">
                <a:latin typeface="Times New Roman" pitchFamily="18" charset="0"/>
                <a:cs typeface="Times New Roman" pitchFamily="18" charset="0"/>
              </a:rPr>
              <a:t>的裂纹起裂应力研究，和</a:t>
            </a:r>
            <a:r>
              <a:rPr lang="en-US" altLang="zh-CN" sz="2400" smtClean="0">
                <a:latin typeface="Times New Roman" pitchFamily="18" charset="0"/>
                <a:cs typeface="Times New Roman" pitchFamily="18" charset="0"/>
              </a:rPr>
              <a:t>Liu</a:t>
            </a:r>
            <a:r>
              <a:rPr lang="zh-CN" altLang="en-US" sz="2400" smtClean="0">
                <a:latin typeface="Times New Roman" pitchFamily="18" charset="0"/>
                <a:cs typeface="Times New Roman" pitchFamily="18" charset="0"/>
              </a:rPr>
              <a:t>、马少鹏的三维缺陷描述；李银平还将其应用于裂纹断裂过程研究。</a:t>
            </a:r>
            <a:endParaRPr lang="en-US" altLang="zh-CN" sz="2400" smtClean="0">
              <a:latin typeface="Times New Roman" pitchFamily="18" charset="0"/>
              <a:cs typeface="Times New Roman" pitchFamily="18" charset="0"/>
            </a:endParaRPr>
          </a:p>
          <a:p>
            <a:pPr marL="0" lvl="2" defTabSz="990478">
              <a:defRPr/>
            </a:pPr>
            <a:r>
              <a:rPr lang="zh-CN" altLang="en-US" sz="2400" smtClean="0">
                <a:latin typeface="Times New Roman" pitchFamily="18" charset="0"/>
                <a:cs typeface="Times New Roman" pitchFamily="18" charset="0"/>
              </a:rPr>
              <a:t>这种方法的不足在于，噪音大影响明显，传感器限制，信号分析困难，无法定量描述等问题存在。</a:t>
            </a:r>
            <a:endParaRPr lang="en-US" altLang="zh-CN" sz="2400" smtClean="0">
              <a:latin typeface="Times New Roman" pitchFamily="18" charset="0"/>
              <a:cs typeface="Times New Roman" pitchFamily="18" charset="0"/>
            </a:endParaRPr>
          </a:p>
          <a:p>
            <a:pPr marL="0" lvl="2" defTabSz="990478">
              <a:defRPr/>
            </a:pPr>
            <a:endParaRPr lang="en-US" altLang="zh-CN" sz="2400" smtClean="0">
              <a:latin typeface="Times New Roman" pitchFamily="18" charset="0"/>
              <a:cs typeface="Times New Roman" pitchFamily="18" charset="0"/>
            </a:endParaRPr>
          </a:p>
          <a:p>
            <a:pPr marL="0" lvl="2" defTabSz="990478">
              <a:defRPr/>
            </a:pPr>
            <a:r>
              <a:rPr lang="zh-CN" altLang="en-US" sz="2400" smtClean="0">
                <a:latin typeface="Times New Roman" pitchFamily="18" charset="0"/>
                <a:cs typeface="Times New Roman" pitchFamily="18" charset="0"/>
              </a:rPr>
              <a:t>能够作为描述金属和岩石应力的指标以</a:t>
            </a:r>
            <a:r>
              <a:rPr lang="en-US" altLang="zh-CN" sz="2400" smtClean="0">
                <a:latin typeface="Times New Roman" pitchFamily="18" charset="0"/>
                <a:cs typeface="Times New Roman" pitchFamily="18" charset="0"/>
              </a:rPr>
              <a:t>Kaiser</a:t>
            </a:r>
            <a:r>
              <a:rPr lang="zh-CN" altLang="en-US" sz="2400" smtClean="0">
                <a:latin typeface="Times New Roman" pitchFamily="18" charset="0"/>
                <a:cs typeface="Times New Roman" pitchFamily="18" charset="0"/>
              </a:rPr>
              <a:t>工作为标志，</a:t>
            </a:r>
            <a:endParaRPr lang="en-US" altLang="zh-CN" sz="2400" smtClean="0">
              <a:latin typeface="Times New Roman" pitchFamily="18" charset="0"/>
              <a:cs typeface="Times New Roman" pitchFamily="18" charset="0"/>
            </a:endParaRPr>
          </a:p>
          <a:p>
            <a:pPr lvl="0">
              <a:defRPr/>
            </a:pPr>
            <a:r>
              <a:rPr lang="zh-CN" altLang="en-US" smtClean="0">
                <a:latin typeface="Times New Roman" pitchFamily="18" charset="0"/>
                <a:cs typeface="Times New Roman" pitchFamily="18" charset="0"/>
              </a:rPr>
              <a:t>基本原理“</a:t>
            </a:r>
            <a:r>
              <a:rPr lang="en-US" smtClean="0">
                <a:latin typeface="Times New Roman" pitchFamily="18" charset="0"/>
                <a:cs typeface="Times New Roman" pitchFamily="18" charset="0"/>
              </a:rPr>
              <a:t>Kaiser</a:t>
            </a:r>
            <a:r>
              <a:rPr lang="zh-CN" altLang="en-US" smtClean="0">
                <a:latin typeface="Times New Roman" pitchFamily="18" charset="0"/>
                <a:cs typeface="Times New Roman" pitchFamily="18" charset="0"/>
              </a:rPr>
              <a:t>效应</a:t>
            </a:r>
            <a:r>
              <a:rPr lang="en-US" smtClean="0">
                <a:latin typeface="Times New Roman" pitchFamily="18" charset="0"/>
                <a:cs typeface="Times New Roman" pitchFamily="18" charset="0"/>
              </a:rPr>
              <a:t>”</a:t>
            </a:r>
            <a:r>
              <a:rPr lang="zh-CN" altLang="en-US" sz="2400" smtClean="0">
                <a:latin typeface="Times New Roman" pitchFamily="18" charset="0"/>
                <a:cs typeface="Times New Roman" pitchFamily="18" charset="0"/>
              </a:rPr>
              <a:t>对材料进行反复卸加载试验时，材料在超过先前所施加的应力级之前不出现可探测到的声发射</a:t>
            </a:r>
            <a:endParaRPr lang="en-US" altLang="zh-CN" sz="2400" smtClean="0">
              <a:latin typeface="Times New Roman" pitchFamily="18" charset="0"/>
              <a:cs typeface="Times New Roman" pitchFamily="18" charset="0"/>
            </a:endParaRPr>
          </a:p>
          <a:p>
            <a:pPr lvl="1">
              <a:defRPr/>
            </a:pPr>
            <a:r>
              <a:rPr lang="zh-CN" altLang="en-US" smtClean="0">
                <a:latin typeface="Times New Roman" pitchFamily="18" charset="0"/>
                <a:cs typeface="Times New Roman" pitchFamily="18" charset="0"/>
              </a:rPr>
              <a:t>声发射</a:t>
            </a:r>
            <a:r>
              <a:rPr lang="en-US" smtClean="0">
                <a:latin typeface="Times New Roman" pitchFamily="18" charset="0"/>
                <a:cs typeface="Times New Roman" pitchFamily="18" charset="0"/>
              </a:rPr>
              <a:t>(Acoustic Emission</a:t>
            </a:r>
            <a:r>
              <a:rPr lang="zh-CN" altLang="en-US" smtClean="0">
                <a:latin typeface="Times New Roman" pitchFamily="18" charset="0"/>
                <a:cs typeface="Times New Roman" pitchFamily="18" charset="0"/>
              </a:rPr>
              <a:t>简称</a:t>
            </a:r>
            <a:r>
              <a:rPr lang="en-US" smtClean="0">
                <a:latin typeface="Times New Roman" pitchFamily="18" charset="0"/>
                <a:cs typeface="Times New Roman" pitchFamily="18" charset="0"/>
              </a:rPr>
              <a:t>AE)</a:t>
            </a:r>
            <a:r>
              <a:rPr lang="zh-CN" altLang="en-US" sz="2400" smtClean="0">
                <a:latin typeface="Times New Roman" pitchFamily="18" charset="0"/>
                <a:cs typeface="Times New Roman" pitchFamily="18" charset="0"/>
              </a:rPr>
              <a:t>材料在外载荷或内力作用下以弹性波的形式释放应变能的现象</a:t>
            </a:r>
            <a:r>
              <a:rPr lang="en-US" altLang="zh-CN" sz="2400" smtClean="0">
                <a:latin typeface="Times New Roman" pitchFamily="18" charset="0"/>
                <a:cs typeface="Times New Roman" pitchFamily="18" charset="0"/>
              </a:rPr>
              <a:t> </a:t>
            </a:r>
            <a:r>
              <a:rPr lang="zh-CN" altLang="en-US" sz="2400" smtClean="0">
                <a:latin typeface="Times New Roman" pitchFamily="18" charset="0"/>
                <a:cs typeface="Times New Roman" pitchFamily="18" charset="0"/>
              </a:rPr>
              <a:t>能量转换角度解释</a:t>
            </a:r>
          </a:p>
          <a:p>
            <a:pPr lvl="1">
              <a:defRPr/>
            </a:pPr>
            <a:r>
              <a:rPr lang="zh-CN" altLang="en-US" smtClean="0"/>
              <a:t>应力测量：</a:t>
            </a:r>
            <a:r>
              <a:rPr lang="zh-CN" altLang="en-US" sz="2400" smtClean="0"/>
              <a:t>实测岩体的应力状态；实地检测滑坡稳定性，</a:t>
            </a:r>
            <a:r>
              <a:rPr lang="en-US" sz="2400" smtClean="0"/>
              <a:t>Shiotani </a:t>
            </a:r>
            <a:r>
              <a:rPr lang="zh-CN" altLang="en-US" sz="2400" smtClean="0"/>
              <a:t>提出将一种</a:t>
            </a:r>
            <a:r>
              <a:rPr lang="en-US" sz="2400" smtClean="0"/>
              <a:t>AE</a:t>
            </a:r>
            <a:r>
              <a:rPr lang="zh-CN" altLang="en-US" sz="2400" smtClean="0"/>
              <a:t>传感器装入岩石滑坡中的可能方法</a:t>
            </a:r>
            <a:endParaRPr lang="en-US" altLang="zh-CN" sz="2400" smtClean="0"/>
          </a:p>
          <a:p>
            <a:pPr lvl="1">
              <a:defRPr/>
            </a:pPr>
            <a:r>
              <a:rPr lang="zh-CN" altLang="en-US" smtClean="0"/>
              <a:t>裂纹检测及定位；</a:t>
            </a:r>
            <a:r>
              <a:rPr lang="en-US" sz="2400" smtClean="0"/>
              <a:t>Cai</a:t>
            </a:r>
            <a:r>
              <a:rPr lang="zh-CN" altLang="en-US" sz="2400" smtClean="0"/>
              <a:t>等将声发射特征参量与应力应变关系以及裂纹发展的不同阶段联系起来，确定出裂纹起裂应力</a:t>
            </a:r>
            <a:endParaRPr lang="en-US" altLang="zh-CN" sz="2400" smtClean="0"/>
          </a:p>
          <a:p>
            <a:pPr lvl="2">
              <a:defRPr/>
            </a:pPr>
            <a:r>
              <a:rPr lang="en-US" sz="2400" smtClean="0"/>
              <a:t>Liu</a:t>
            </a:r>
            <a:r>
              <a:rPr lang="zh-CN" altLang="en-US" sz="2400" smtClean="0"/>
              <a:t>等则采用三种方法（多通道应变测量、数字散斑相关技术、声发射技术）研究了岩石中</a:t>
            </a:r>
            <a:r>
              <a:rPr lang="zh-CN" altLang="en-US" sz="2400" smtClean="0">
                <a:solidFill>
                  <a:schemeClr val="accent4">
                    <a:lumMod val="50000"/>
                  </a:schemeClr>
                </a:solidFill>
              </a:rPr>
              <a:t>三维缺陷</a:t>
            </a:r>
            <a:r>
              <a:rPr lang="zh-CN" altLang="en-US" sz="2400" smtClean="0"/>
              <a:t>的形成和发展过程</a:t>
            </a:r>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47500" lnSpcReduction="20000"/>
          </a:bodyPr>
          <a:lstStyle/>
          <a:p>
            <a:pPr>
              <a:lnSpc>
                <a:spcPct val="150000"/>
              </a:lnSpc>
              <a:defRPr/>
            </a:pPr>
            <a:r>
              <a:rPr lang="zh-CN" altLang="en-US" sz="1300" smtClean="0"/>
              <a:t>数字图像相关也即数字散斑相关：是通过变形前后图像做相关运算，得到物体的位移和方向。该方法的优点是全场测量、非接触、光路简单、测试范围大、灵敏度高等。在地质体方面的应用有岩石局部化变形及破坏研究，含微观裂纹的损伤以及与其他技术结合来研究岩石破坏的，例如与</a:t>
            </a:r>
            <a:r>
              <a:rPr lang="en-US" altLang="zh-CN" sz="1300" smtClean="0"/>
              <a:t>X-CT</a:t>
            </a:r>
            <a:r>
              <a:rPr lang="zh-CN" altLang="en-US" sz="1300" smtClean="0"/>
              <a:t>、声发射、应变测量等结合。存在的关键问题是亚像素、散斑图制作、位移场应变场转换等等制约其发展，另外仅仅是表面变形，得不到材料内部信息，内部信息通过表面反应</a:t>
            </a:r>
            <a:endParaRPr lang="en-US" altLang="zh-CN" sz="1300" smtClean="0"/>
          </a:p>
          <a:p>
            <a:pPr>
              <a:lnSpc>
                <a:spcPct val="150000"/>
              </a:lnSpc>
              <a:defRPr/>
            </a:pPr>
            <a:endParaRPr lang="en-US" altLang="zh-CN" sz="1300" smtClean="0"/>
          </a:p>
          <a:p>
            <a:pPr>
              <a:lnSpc>
                <a:spcPct val="150000"/>
              </a:lnSpc>
              <a:defRPr/>
            </a:pPr>
            <a:r>
              <a:rPr lang="zh-CN" altLang="en-US" sz="1300" smtClean="0"/>
              <a:t>上世纪</a:t>
            </a:r>
            <a:r>
              <a:rPr lang="en-US" sz="1300" smtClean="0"/>
              <a:t>80</a:t>
            </a:r>
            <a:r>
              <a:rPr lang="zh-CN" altLang="en-US" sz="1300" smtClean="0"/>
              <a:t>年代初由美国</a:t>
            </a:r>
            <a:r>
              <a:rPr lang="en-US" sz="1300" smtClean="0"/>
              <a:t> W H Peter</a:t>
            </a:r>
            <a:r>
              <a:rPr lang="zh-CN" altLang="en-US" sz="1300" smtClean="0"/>
              <a:t>和</a:t>
            </a:r>
            <a:r>
              <a:rPr lang="en-US" sz="1300" smtClean="0"/>
              <a:t> W F Ranson[43]</a:t>
            </a:r>
            <a:r>
              <a:rPr lang="zh-CN" altLang="en-US" sz="1300" smtClean="0"/>
              <a:t>以及日本</a:t>
            </a:r>
            <a:r>
              <a:rPr lang="en-US" sz="1300" smtClean="0"/>
              <a:t> I Yamaguchi[44]</a:t>
            </a:r>
            <a:r>
              <a:rPr lang="zh-CN" altLang="en-US" sz="1300" smtClean="0"/>
              <a:t>同时提出</a:t>
            </a:r>
            <a:endParaRPr lang="en-US" altLang="zh-CN" sz="3500" smtClean="0"/>
          </a:p>
          <a:p>
            <a:pPr>
              <a:lnSpc>
                <a:spcPct val="150000"/>
              </a:lnSpc>
              <a:defRPr/>
            </a:pPr>
            <a:r>
              <a:rPr lang="zh-CN" altLang="en-US" sz="3500" smtClean="0"/>
              <a:t>特点</a:t>
            </a:r>
            <a:r>
              <a:rPr lang="zh-CN" altLang="en-US" sz="2200" smtClean="0"/>
              <a:t>全场测量、非接触、光路简单和对测量环境无特别要求等优点在测量范围上：可自由变化， 大至宇宙空间小至电镜纳米变形测量， 对于大变形或微变形的测量尤为有利其灵敏度一般可达 </a:t>
            </a:r>
            <a:r>
              <a:rPr lang="en-US" altLang="zh-CN" sz="2200" smtClean="0"/>
              <a:t>0.01</a:t>
            </a:r>
            <a:r>
              <a:rPr lang="zh-CN" altLang="en-US" sz="2200" smtClean="0"/>
              <a:t>～</a:t>
            </a:r>
            <a:r>
              <a:rPr lang="en-US" altLang="zh-CN" sz="2200" smtClean="0"/>
              <a:t>0.05</a:t>
            </a:r>
            <a:r>
              <a:rPr lang="zh-CN" altLang="en-US" sz="2200" smtClean="0"/>
              <a:t>像素所代表的大小</a:t>
            </a:r>
            <a:endParaRPr lang="en-US" altLang="zh-CN" sz="2200" smtClean="0"/>
          </a:p>
          <a:p>
            <a:pPr marL="455620" indent="-416001">
              <a:lnSpc>
                <a:spcPct val="160000"/>
              </a:lnSpc>
              <a:buClr>
                <a:srgbClr val="0F6FC6"/>
              </a:buClr>
              <a:buSzPct val="80000"/>
              <a:defRPr/>
            </a:pPr>
            <a:r>
              <a:rPr lang="zh-CN" altLang="en-US" sz="4400" b="1" smtClean="0">
                <a:solidFill>
                  <a:prstClr val="black"/>
                </a:solidFill>
                <a:latin typeface="+mn-ea"/>
              </a:rPr>
              <a:t>应用</a:t>
            </a:r>
            <a:r>
              <a:rPr lang="zh-CN" altLang="en-US" sz="2800" b="1" smtClean="0">
                <a:solidFill>
                  <a:prstClr val="black"/>
                </a:solidFill>
                <a:latin typeface="Times New Roman" pitchFamily="18" charset="0"/>
                <a:cs typeface="Times New Roman" pitchFamily="18" charset="0"/>
              </a:rPr>
              <a:t>地质体材料</a:t>
            </a:r>
            <a:r>
              <a:rPr lang="en-US" altLang="zh-CN" sz="2800" b="1" smtClean="0">
                <a:solidFill>
                  <a:prstClr val="black"/>
                </a:solidFill>
                <a:latin typeface="Times New Roman" pitchFamily="18" charset="0"/>
                <a:cs typeface="Times New Roman" pitchFamily="18" charset="0"/>
              </a:rPr>
              <a:t>DSCM</a:t>
            </a:r>
          </a:p>
          <a:p>
            <a:pPr marL="1089526" lvl="2" indent="-277334">
              <a:lnSpc>
                <a:spcPct val="160000"/>
              </a:lnSpc>
              <a:buClr>
                <a:srgbClr val="009DD9"/>
              </a:buClr>
              <a:buSzPct val="85000"/>
              <a:defRPr/>
            </a:pPr>
            <a:r>
              <a:rPr lang="zh-CN" altLang="en-US" sz="2400" b="1" smtClean="0">
                <a:solidFill>
                  <a:prstClr val="black"/>
                </a:solidFill>
                <a:latin typeface="Times New Roman" pitchFamily="18" charset="0"/>
                <a:cs typeface="Times New Roman" pitchFamily="18" charset="0"/>
              </a:rPr>
              <a:t>用于地质体材料的数字散斑相关技术，</a:t>
            </a:r>
            <a:r>
              <a:rPr lang="en-US" altLang="zh-CN" sz="2400" b="1" smtClean="0">
                <a:solidFill>
                  <a:prstClr val="black"/>
                </a:solidFill>
                <a:latin typeface="Times New Roman" pitchFamily="18" charset="0"/>
                <a:cs typeface="Times New Roman" pitchFamily="18" charset="0"/>
              </a:rPr>
              <a:t>Geo-DSCM</a:t>
            </a:r>
          </a:p>
          <a:p>
            <a:pPr marL="1089526" lvl="2" indent="-277334">
              <a:lnSpc>
                <a:spcPct val="160000"/>
              </a:lnSpc>
              <a:buClr>
                <a:srgbClr val="009DD9"/>
              </a:buClr>
              <a:buSzPct val="85000"/>
              <a:defRPr/>
            </a:pPr>
            <a:r>
              <a:rPr lang="zh-CN" altLang="en-US" sz="2400" b="1" smtClean="0">
                <a:solidFill>
                  <a:prstClr val="black"/>
                </a:solidFill>
                <a:latin typeface="Times New Roman" pitchFamily="18" charset="0"/>
                <a:cs typeface="Times New Roman" pitchFamily="18" charset="0"/>
              </a:rPr>
              <a:t>岩石局部变形、破坏方面</a:t>
            </a:r>
            <a:endParaRPr lang="en-US" altLang="zh-CN" sz="2400" b="1" smtClean="0">
              <a:solidFill>
                <a:prstClr val="black"/>
              </a:solidFill>
              <a:latin typeface="Times New Roman" pitchFamily="18" charset="0"/>
              <a:cs typeface="Times New Roman" pitchFamily="18" charset="0"/>
            </a:endParaRPr>
          </a:p>
          <a:p>
            <a:pPr marL="1089526" lvl="2" indent="-277334">
              <a:lnSpc>
                <a:spcPct val="160000"/>
              </a:lnSpc>
              <a:buClr>
                <a:srgbClr val="009DD9"/>
              </a:buClr>
              <a:buSzPct val="85000"/>
              <a:defRPr/>
            </a:pPr>
            <a:r>
              <a:rPr lang="zh-CN" altLang="en-US" sz="2400" b="1" smtClean="0">
                <a:solidFill>
                  <a:prstClr val="black"/>
                </a:solidFill>
                <a:latin typeface="Times New Roman" pitchFamily="18" charset="0"/>
                <a:cs typeface="Times New Roman" pitchFamily="18" charset="0"/>
              </a:rPr>
              <a:t>含微观裂纹的细观损伤</a:t>
            </a:r>
            <a:endParaRPr lang="en-US" altLang="zh-CN" sz="2400" b="1" smtClean="0">
              <a:solidFill>
                <a:prstClr val="black"/>
              </a:solidFill>
              <a:latin typeface="Times New Roman" pitchFamily="18" charset="0"/>
              <a:cs typeface="Times New Roman" pitchFamily="18" charset="0"/>
            </a:endParaRPr>
          </a:p>
          <a:p>
            <a:pPr marL="782478" lvl="1" indent="-297143">
              <a:lnSpc>
                <a:spcPct val="160000"/>
              </a:lnSpc>
              <a:buClr>
                <a:srgbClr val="0F6FC6"/>
              </a:buClr>
              <a:buSzPct val="90000"/>
              <a:defRPr/>
            </a:pPr>
            <a:r>
              <a:rPr lang="zh-CN" altLang="en-US" sz="2800" b="1" smtClean="0">
                <a:solidFill>
                  <a:prstClr val="black"/>
                </a:solidFill>
                <a:latin typeface="Times New Roman" pitchFamily="18" charset="0"/>
                <a:cs typeface="Times New Roman" pitchFamily="18" charset="0"/>
              </a:rPr>
              <a:t>与</a:t>
            </a:r>
            <a:r>
              <a:rPr lang="en-US" altLang="zh-CN" sz="2800" b="1" smtClean="0">
                <a:solidFill>
                  <a:prstClr val="black"/>
                </a:solidFill>
                <a:latin typeface="Times New Roman" pitchFamily="18" charset="0"/>
                <a:cs typeface="Times New Roman" pitchFamily="18" charset="0"/>
              </a:rPr>
              <a:t>X</a:t>
            </a:r>
            <a:r>
              <a:rPr lang="zh-CN" altLang="en-US" sz="2800" b="1" smtClean="0">
                <a:solidFill>
                  <a:prstClr val="black"/>
                </a:solidFill>
                <a:latin typeface="Times New Roman" pitchFamily="18" charset="0"/>
                <a:cs typeface="Times New Roman" pitchFamily="18" charset="0"/>
              </a:rPr>
              <a:t>射线</a:t>
            </a:r>
            <a:r>
              <a:rPr lang="en-US" altLang="zh-CN" sz="2800" b="1" smtClean="0">
                <a:solidFill>
                  <a:prstClr val="black"/>
                </a:solidFill>
                <a:latin typeface="Times New Roman" pitchFamily="18" charset="0"/>
                <a:cs typeface="Times New Roman" pitchFamily="18" charset="0"/>
              </a:rPr>
              <a:t>CT</a:t>
            </a:r>
            <a:r>
              <a:rPr lang="zh-CN" altLang="en-US" sz="2800" b="1" smtClean="0">
                <a:solidFill>
                  <a:prstClr val="black"/>
                </a:solidFill>
                <a:latin typeface="Times New Roman" pitchFamily="18" charset="0"/>
                <a:cs typeface="Times New Roman" pitchFamily="18" charset="0"/>
              </a:rPr>
              <a:t>结合</a:t>
            </a:r>
            <a:endParaRPr lang="en-US" altLang="zh-CN" sz="2800" b="1" smtClean="0">
              <a:solidFill>
                <a:prstClr val="black"/>
              </a:solidFill>
              <a:latin typeface="Times New Roman" pitchFamily="18" charset="0"/>
              <a:cs typeface="Times New Roman" pitchFamily="18" charset="0"/>
            </a:endParaRPr>
          </a:p>
          <a:p>
            <a:pPr marL="1089526" lvl="2" indent="-277334">
              <a:lnSpc>
                <a:spcPct val="160000"/>
              </a:lnSpc>
              <a:buClr>
                <a:srgbClr val="009DD9"/>
              </a:buClr>
              <a:buSzPct val="85000"/>
              <a:defRPr/>
            </a:pPr>
            <a:r>
              <a:rPr lang="en-US" altLang="en-US" sz="2400" b="1" smtClean="0">
                <a:solidFill>
                  <a:prstClr val="black"/>
                </a:solidFill>
                <a:latin typeface="Times New Roman" pitchFamily="18" charset="0"/>
                <a:cs typeface="Times New Roman" pitchFamily="18" charset="0"/>
              </a:rPr>
              <a:t>Louis</a:t>
            </a:r>
            <a:r>
              <a:rPr lang="zh-CN" altLang="en-US" sz="2400" b="1" smtClean="0">
                <a:solidFill>
                  <a:prstClr val="black"/>
                </a:solidFill>
                <a:latin typeface="Times New Roman" pitchFamily="18" charset="0"/>
                <a:cs typeface="Times New Roman" pitchFamily="18" charset="0"/>
              </a:rPr>
              <a:t>等将</a:t>
            </a:r>
            <a:r>
              <a:rPr lang="en-US" altLang="zh-CN" sz="2400" b="1" smtClean="0">
                <a:solidFill>
                  <a:prstClr val="black"/>
                </a:solidFill>
                <a:latin typeface="Times New Roman" pitchFamily="18" charset="0"/>
                <a:cs typeface="Times New Roman" pitchFamily="18" charset="0"/>
              </a:rPr>
              <a:t>DSCM</a:t>
            </a:r>
            <a:r>
              <a:rPr lang="zh-CN" altLang="en-US" sz="2400" b="1" smtClean="0">
                <a:solidFill>
                  <a:prstClr val="black"/>
                </a:solidFill>
                <a:latin typeface="Times New Roman" pitchFamily="18" charset="0"/>
                <a:cs typeface="Times New Roman" pitchFamily="18" charset="0"/>
              </a:rPr>
              <a:t>用于</a:t>
            </a:r>
            <a:r>
              <a:rPr lang="en-US" altLang="en-US" sz="2400" b="1" smtClean="0">
                <a:solidFill>
                  <a:prstClr val="black"/>
                </a:solidFill>
                <a:latin typeface="Times New Roman" pitchFamily="18" charset="0"/>
                <a:cs typeface="Times New Roman" pitchFamily="18" charset="0"/>
              </a:rPr>
              <a:t>X</a:t>
            </a:r>
            <a:r>
              <a:rPr lang="zh-CN" altLang="en-US" sz="2400" b="1" smtClean="0">
                <a:solidFill>
                  <a:prstClr val="black"/>
                </a:solidFill>
                <a:latin typeface="Times New Roman" pitchFamily="18" charset="0"/>
                <a:cs typeface="Times New Roman" pitchFamily="18" charset="0"/>
              </a:rPr>
              <a:t>射线</a:t>
            </a:r>
            <a:r>
              <a:rPr lang="en-US" altLang="en-US" sz="2400" b="1" smtClean="0">
                <a:solidFill>
                  <a:prstClr val="black"/>
                </a:solidFill>
                <a:latin typeface="Times New Roman" pitchFamily="18" charset="0"/>
                <a:cs typeface="Times New Roman" pitchFamily="18" charset="0"/>
              </a:rPr>
              <a:t> CT</a:t>
            </a:r>
            <a:r>
              <a:rPr lang="zh-CN" altLang="en-US" sz="2400" b="1" smtClean="0">
                <a:solidFill>
                  <a:prstClr val="black"/>
                </a:solidFill>
                <a:latin typeface="Times New Roman" pitchFamily="18" charset="0"/>
                <a:cs typeface="Times New Roman" pitchFamily="18" charset="0"/>
              </a:rPr>
              <a:t>图像的分析，得到了</a:t>
            </a:r>
            <a:r>
              <a:rPr lang="en-US" altLang="en-US" sz="2400" b="1" smtClean="0">
                <a:solidFill>
                  <a:prstClr val="black"/>
                </a:solidFill>
                <a:latin typeface="Times New Roman" pitchFamily="18" charset="0"/>
                <a:cs typeface="Times New Roman" pitchFamily="18" charset="0"/>
              </a:rPr>
              <a:t>10</a:t>
            </a:r>
            <a:r>
              <a:rPr lang="en-US" altLang="en-US" sz="2400" b="1" baseline="30000" smtClean="0">
                <a:solidFill>
                  <a:prstClr val="black"/>
                </a:solidFill>
                <a:latin typeface="Times New Roman" pitchFamily="18" charset="0"/>
                <a:cs typeface="Times New Roman" pitchFamily="18" charset="0"/>
              </a:rPr>
              <a:t>-3</a:t>
            </a:r>
            <a:r>
              <a:rPr lang="zh-CN" altLang="en-US" sz="2400" b="1" smtClean="0">
                <a:solidFill>
                  <a:prstClr val="black"/>
                </a:solidFill>
                <a:latin typeface="Times New Roman" pitchFamily="18" charset="0"/>
                <a:cs typeface="Times New Roman" pitchFamily="18" charset="0"/>
              </a:rPr>
              <a:t>量级的应变空间分布，研究三种材料的局部化变形</a:t>
            </a:r>
            <a:endParaRPr lang="en-US" altLang="zh-CN" sz="2400" b="1" smtClean="0">
              <a:solidFill>
                <a:prstClr val="black"/>
              </a:solidFill>
              <a:latin typeface="Times New Roman" pitchFamily="18" charset="0"/>
              <a:cs typeface="Times New Roman" pitchFamily="18" charset="0"/>
            </a:endParaRPr>
          </a:p>
          <a:p>
            <a:pPr marL="1089526" lvl="2" indent="-277334">
              <a:lnSpc>
                <a:spcPct val="160000"/>
              </a:lnSpc>
              <a:buClr>
                <a:srgbClr val="009DD9"/>
              </a:buClr>
              <a:buSzPct val="85000"/>
              <a:defRPr/>
            </a:pPr>
            <a:r>
              <a:rPr lang="en-US" altLang="en-US" sz="2400" b="1" smtClean="0">
                <a:solidFill>
                  <a:prstClr val="black"/>
                </a:solidFill>
                <a:latin typeface="Times New Roman" pitchFamily="18" charset="0"/>
                <a:cs typeface="Times New Roman" pitchFamily="18" charset="0"/>
              </a:rPr>
              <a:t>Viggiani</a:t>
            </a:r>
            <a:r>
              <a:rPr lang="zh-CN" altLang="en-US" sz="2400" b="1" smtClean="0">
                <a:solidFill>
                  <a:prstClr val="black"/>
                </a:solidFill>
                <a:latin typeface="Times New Roman" pitchFamily="18" charset="0"/>
                <a:cs typeface="Times New Roman" pitchFamily="18" charset="0"/>
              </a:rPr>
              <a:t>采用</a:t>
            </a:r>
            <a:r>
              <a:rPr lang="en-US" altLang="en-US" sz="2400" b="1" smtClean="0">
                <a:solidFill>
                  <a:prstClr val="black"/>
                </a:solidFill>
                <a:latin typeface="Times New Roman" pitchFamily="18" charset="0"/>
                <a:cs typeface="Times New Roman" pitchFamily="18" charset="0"/>
              </a:rPr>
              <a:t>X</a:t>
            </a:r>
            <a:r>
              <a:rPr lang="zh-CN" altLang="en-US" sz="2400" b="1" smtClean="0">
                <a:solidFill>
                  <a:prstClr val="black"/>
                </a:solidFill>
                <a:latin typeface="Times New Roman" pitchFamily="18" charset="0"/>
                <a:cs typeface="Times New Roman" pitchFamily="18" charset="0"/>
              </a:rPr>
              <a:t>射线</a:t>
            </a:r>
            <a:r>
              <a:rPr lang="en-US" altLang="en-US" sz="2400" b="1" smtClean="0">
                <a:solidFill>
                  <a:prstClr val="black"/>
                </a:solidFill>
                <a:latin typeface="Times New Roman" pitchFamily="18" charset="0"/>
                <a:cs typeface="Times New Roman" pitchFamily="18" charset="0"/>
              </a:rPr>
              <a:t>CT</a:t>
            </a:r>
            <a:r>
              <a:rPr lang="zh-CN" altLang="en-US" sz="2400" b="1" smtClean="0">
                <a:solidFill>
                  <a:prstClr val="black"/>
                </a:solidFill>
                <a:latin typeface="Times New Roman" pitchFamily="18" charset="0"/>
                <a:cs typeface="Times New Roman" pitchFamily="18" charset="0"/>
              </a:rPr>
              <a:t>法与</a:t>
            </a:r>
            <a:r>
              <a:rPr lang="en-US" altLang="en-US" sz="2400" b="1" smtClean="0">
                <a:solidFill>
                  <a:prstClr val="black"/>
                </a:solidFill>
                <a:latin typeface="Times New Roman" pitchFamily="18" charset="0"/>
                <a:cs typeface="Times New Roman" pitchFamily="18" charset="0"/>
              </a:rPr>
              <a:t>3D</a:t>
            </a:r>
            <a:r>
              <a:rPr lang="en-US" altLang="zh-CN" sz="2400" b="1" smtClean="0">
                <a:solidFill>
                  <a:prstClr val="black"/>
                </a:solidFill>
                <a:latin typeface="Times New Roman" pitchFamily="18" charset="0"/>
                <a:cs typeface="Times New Roman" pitchFamily="18" charset="0"/>
              </a:rPr>
              <a:t>-DSCM</a:t>
            </a:r>
            <a:r>
              <a:rPr lang="zh-CN" altLang="en-US" sz="2400" b="1" smtClean="0">
                <a:solidFill>
                  <a:prstClr val="black"/>
                </a:solidFill>
                <a:latin typeface="Times New Roman" pitchFamily="18" charset="0"/>
                <a:cs typeface="Times New Roman" pitchFamily="18" charset="0"/>
              </a:rPr>
              <a:t>结合，得到岩石局部变形灰度图和土的颗粒尺度上的剪切变形</a:t>
            </a:r>
            <a:endParaRPr lang="en-US" altLang="zh-CN" sz="2400" b="1" smtClean="0">
              <a:solidFill>
                <a:prstClr val="black"/>
              </a:solidFill>
              <a:latin typeface="Times New Roman" pitchFamily="18" charset="0"/>
              <a:cs typeface="Times New Roman" pitchFamily="18" charset="0"/>
            </a:endParaRPr>
          </a:p>
          <a:p>
            <a:pPr marL="782478" lvl="1" indent="-297143">
              <a:lnSpc>
                <a:spcPct val="160000"/>
              </a:lnSpc>
              <a:buClr>
                <a:srgbClr val="0F6FC6"/>
              </a:buClr>
              <a:buSzPct val="90000"/>
              <a:defRPr/>
            </a:pPr>
            <a:r>
              <a:rPr lang="zh-CN" altLang="en-US" sz="2800" b="1" smtClean="0">
                <a:solidFill>
                  <a:prstClr val="black"/>
                </a:solidFill>
                <a:latin typeface="Times New Roman" pitchFamily="18" charset="0"/>
                <a:cs typeface="Times New Roman" pitchFamily="18" charset="0"/>
              </a:rPr>
              <a:t>颗粒材料</a:t>
            </a:r>
            <a:endParaRPr lang="en-US" altLang="zh-CN" sz="2800" b="1" smtClean="0">
              <a:solidFill>
                <a:prstClr val="black"/>
              </a:solidFill>
              <a:latin typeface="Times New Roman" pitchFamily="18" charset="0"/>
              <a:cs typeface="Times New Roman" pitchFamily="18" charset="0"/>
            </a:endParaRPr>
          </a:p>
          <a:p>
            <a:pPr marL="1089526" lvl="2" indent="-277334">
              <a:lnSpc>
                <a:spcPct val="160000"/>
              </a:lnSpc>
              <a:buClr>
                <a:srgbClr val="009DD9"/>
              </a:buClr>
              <a:buSzPct val="85000"/>
              <a:defRPr/>
            </a:pPr>
            <a:r>
              <a:rPr lang="en-US" altLang="en-US" sz="2400" b="1" smtClean="0">
                <a:solidFill>
                  <a:prstClr val="black"/>
                </a:solidFill>
                <a:latin typeface="Times New Roman" pitchFamily="18" charset="0"/>
                <a:cs typeface="Times New Roman" pitchFamily="18" charset="0"/>
              </a:rPr>
              <a:t>Hall</a:t>
            </a:r>
            <a:r>
              <a:rPr lang="zh-CN" altLang="en-US" sz="2400" b="1" smtClean="0">
                <a:solidFill>
                  <a:prstClr val="black"/>
                </a:solidFill>
                <a:latin typeface="Times New Roman" pitchFamily="18" charset="0"/>
                <a:cs typeface="Times New Roman" pitchFamily="18" charset="0"/>
              </a:rPr>
              <a:t>等研究了颗粒状地质材料的局部化</a:t>
            </a:r>
            <a:r>
              <a:rPr lang="zh-CN" altLang="en-US" smtClean="0">
                <a:solidFill>
                  <a:prstClr val="black"/>
                </a:solidFill>
              </a:rPr>
              <a:t>现象</a:t>
            </a:r>
            <a:endParaRPr lang="en-US" altLang="zh-CN" sz="2400" b="1" smtClean="0">
              <a:solidFill>
                <a:prstClr val="black"/>
              </a:solidFill>
              <a:latin typeface="Times New Roman" pitchFamily="18" charset="0"/>
              <a:cs typeface="Times New Roman" pitchFamily="18" charset="0"/>
            </a:endParaRPr>
          </a:p>
          <a:p>
            <a:pPr lvl="2">
              <a:lnSpc>
                <a:spcPct val="150000"/>
              </a:lnSpc>
              <a:defRPr/>
            </a:pPr>
            <a:endParaRPr lang="en-US" altLang="zh-CN" sz="2200" smtClean="0"/>
          </a:p>
          <a:p>
            <a:endParaRPr lang="zh-CN" altLang="en-US"/>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焦散线是</a:t>
            </a:r>
            <a:r>
              <a:rPr lang="zh-CN" altLang="zh-CN" sz="1300" smtClean="0"/>
              <a:t>利用纯几何光学的映射关系，将物体特别是应力集中区域的复杂应力状态转化成非常简单而清晰的阴影光学图形</a:t>
            </a:r>
            <a:r>
              <a:rPr lang="zh-CN" altLang="en-US" sz="1300" smtClean="0"/>
              <a:t>，即模型受载导致厚度、折射率等的改变，引起光程改变，光线聚集，形成焦散斑、焦散曲线。对应变梯度特敏感，可以通过裂纹尖端的奇异性得到裂纹尖端位置、应力强度因子、裂纹扩展速度等等。</a:t>
            </a:r>
            <a:endParaRPr lang="en-US" altLang="zh-CN" sz="1300" smtClean="0"/>
          </a:p>
          <a:p>
            <a:pPr marL="0" lvl="2" defTabSz="990478">
              <a:defRPr/>
            </a:pPr>
            <a:r>
              <a:rPr lang="zh-CN" altLang="en-US" sz="1300" smtClean="0"/>
              <a:t>特点是</a:t>
            </a:r>
            <a:r>
              <a:rPr lang="zh-CN" altLang="en-US" sz="1900" smtClean="0"/>
              <a:t>应变梯度十分敏感、光路简单、高精度、适合静态</a:t>
            </a:r>
            <a:r>
              <a:rPr lang="en-US" altLang="zh-CN" sz="1900" smtClean="0"/>
              <a:t>/</a:t>
            </a:r>
            <a:r>
              <a:rPr lang="zh-CN" altLang="en-US" sz="1900" smtClean="0"/>
              <a:t>动态断裂研究</a:t>
            </a:r>
          </a:p>
          <a:p>
            <a:endParaRPr lang="en-US" altLang="zh-CN" smtClean="0"/>
          </a:p>
          <a:p>
            <a:r>
              <a:rPr lang="zh-CN" altLang="en-US" smtClean="0"/>
              <a:t>地质体方面的研究工作很少，肖同社、杨仁树等用</a:t>
            </a:r>
            <a:r>
              <a:rPr lang="en-US" altLang="zh-CN" smtClean="0"/>
              <a:t>PMMA</a:t>
            </a:r>
            <a:r>
              <a:rPr lang="zh-CN" altLang="en-US" smtClean="0"/>
              <a:t>模拟岩石脆性断裂，</a:t>
            </a:r>
            <a:r>
              <a:rPr lang="en-US" altLang="zh-CN" smtClean="0"/>
              <a:t>09</a:t>
            </a:r>
            <a:r>
              <a:rPr lang="zh-CN" altLang="en-US" smtClean="0"/>
              <a:t>年杨做了一点儿关于真实岩石断裂的，但采用的是弹性、均质的理论，而岩石属于非均质，各向异性的，这方面工作没人做，下面需要做的工作是考虑粘弹性、非均质性、各向异性</a:t>
            </a:r>
            <a:endParaRPr lang="zh-CN" altLang="en-US"/>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lvl="1" defTabSz="990478">
              <a:defRPr/>
            </a:pPr>
            <a:r>
              <a:rPr lang="zh-CN" altLang="en-US" smtClean="0"/>
              <a:t>土的局部化变形，认为是连续介质的分岔问题，影响因素有</a:t>
            </a:r>
            <a:r>
              <a:rPr lang="zh-CN" altLang="zh-CN" smtClean="0">
                <a:latin typeface="Times New Roman" pitchFamily="18" charset="0"/>
                <a:cs typeface="Times New Roman" pitchFamily="18" charset="0"/>
              </a:rPr>
              <a:t>土的密度、颗粒大小</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Viggiani</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2001</a:t>
            </a:r>
            <a:r>
              <a:rPr lang="zh-CN" altLang="en-US" smtClean="0">
                <a:latin typeface="Times New Roman" pitchFamily="18" charset="0"/>
                <a:cs typeface="Times New Roman" pitchFamily="18" charset="0"/>
              </a:rPr>
              <a:t>）、</a:t>
            </a:r>
            <a:r>
              <a:rPr lang="zh-CN" altLang="zh-CN" smtClean="0">
                <a:latin typeface="Times New Roman" pitchFamily="18" charset="0"/>
                <a:cs typeface="Times New Roman" pitchFamily="18" charset="0"/>
              </a:rPr>
              <a:t>形状、边界条件以及排水条件</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Desrues</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2004</a:t>
            </a:r>
            <a:r>
              <a:rPr lang="zh-CN" altLang="en-US" smtClean="0">
                <a:latin typeface="Times New Roman" pitchFamily="18" charset="0"/>
                <a:cs typeface="Times New Roman" pitchFamily="18" charset="0"/>
              </a:rPr>
              <a:t>），加载方式有简单剪切、平面应变、双轴压缩、三轴压缩，右图是</a:t>
            </a:r>
            <a:r>
              <a:rPr lang="en-US" altLang="zh-CN" smtClean="0">
                <a:latin typeface="Times New Roman" pitchFamily="18" charset="0"/>
                <a:cs typeface="Times New Roman" pitchFamily="18" charset="0"/>
              </a:rPr>
              <a:t>Alshibli</a:t>
            </a:r>
            <a:r>
              <a:rPr lang="zh-CN" altLang="en-US" smtClean="0">
                <a:latin typeface="Times New Roman" pitchFamily="18" charset="0"/>
                <a:cs typeface="Times New Roman" pitchFamily="18" charset="0"/>
              </a:rPr>
              <a:t>比较平面应变和三轴压缩的实验，</a:t>
            </a:r>
            <a:r>
              <a:rPr lang="zh-CN" altLang="zh-CN" sz="1300" smtClean="0"/>
              <a:t>不同加载方式导致的试样变形局部化、剪切带形成的时刻和形状等有所不同，可以模拟不同地质条件下土体变形局部化形成、演化</a:t>
            </a:r>
            <a:r>
              <a:rPr lang="zh-CN" altLang="en-US" sz="1300" smtClean="0"/>
              <a:t>。</a:t>
            </a:r>
            <a:endParaRPr lang="zh-CN" altLang="en-US" smtClean="0">
              <a:latin typeface="Times New Roman" pitchFamily="18" charset="0"/>
              <a:cs typeface="Times New Roman" pitchFamily="18" charset="0"/>
            </a:endParaRPr>
          </a:p>
          <a:p>
            <a:pPr marL="0" lvl="1" defTabSz="990478">
              <a:defRPr/>
            </a:pPr>
            <a:endParaRPr lang="zh-CN" altLang="en-US"/>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zh-CN" altLang="en-US" smtClean="0"/>
              <a:t>研究方法有传统的应变测量、直接观测，和非传统的</a:t>
            </a:r>
            <a:r>
              <a:rPr lang="en-US" altLang="zh-CN" smtClean="0"/>
              <a:t>X</a:t>
            </a:r>
            <a:r>
              <a:rPr lang="zh-CN" altLang="en-US" smtClean="0"/>
              <a:t>射线、立体摄影、</a:t>
            </a:r>
            <a:r>
              <a:rPr lang="en-US" altLang="zh-CN" smtClean="0"/>
              <a:t>CT</a:t>
            </a:r>
            <a:r>
              <a:rPr lang="zh-CN" altLang="en-US" smtClean="0"/>
              <a:t>、</a:t>
            </a:r>
            <a:r>
              <a:rPr lang="en-US" altLang="zh-CN" smtClean="0"/>
              <a:t>AE</a:t>
            </a:r>
            <a:r>
              <a:rPr lang="zh-CN" altLang="en-US" smtClean="0"/>
              <a:t>以及数字图像相关技术等，其中数字图像相关对环境要求低，有一定的优势，是我们准备采用的方式，</a:t>
            </a:r>
            <a:endParaRPr lang="zh-CN" altLang="en-US"/>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300" smtClean="0"/>
              <a:t>Duan</a:t>
            </a:r>
            <a:r>
              <a:rPr lang="zh-CN" altLang="en-US" sz="1300" smtClean="0"/>
              <a:t>等指出引入断裂力学概念研究土的断裂很重要，</a:t>
            </a:r>
            <a:r>
              <a:rPr lang="en-US" altLang="zh-CN" sz="1300" smtClean="0"/>
              <a:t>Palmer73</a:t>
            </a:r>
            <a:r>
              <a:rPr lang="zh-CN" altLang="en-US" sz="1300" smtClean="0"/>
              <a:t>年第一次运用弹性理论研究土断裂，其后有许多学者进行了线弹性和弹塑性断裂的相关工作，下图是</a:t>
            </a:r>
            <a:r>
              <a:rPr lang="en-US" altLang="zh-CN" sz="1300" smtClean="0"/>
              <a:t>Hallett</a:t>
            </a:r>
            <a:r>
              <a:rPr lang="zh-CN" altLang="en-US" sz="1300" smtClean="0"/>
              <a:t>和</a:t>
            </a:r>
            <a:r>
              <a:rPr lang="en-US" altLang="zh-CN" sz="1300" smtClean="0"/>
              <a:t>Wang</a:t>
            </a:r>
            <a:r>
              <a:rPr lang="zh-CN" altLang="en-US" sz="1300" smtClean="0"/>
              <a:t>采用的试件和加载模式，以消除土的自重影响。但土的断裂需要考虑塑性、粘性，容易实现，理论合理等，因而需要寻求合理的方法来研究</a:t>
            </a:r>
            <a:endParaRPr lang="en-US" altLang="zh-CN" sz="1300" smtClean="0"/>
          </a:p>
          <a:p>
            <a:endParaRPr lang="en-US" altLang="zh-CN" sz="1300" smtClean="0"/>
          </a:p>
          <a:p>
            <a:r>
              <a:rPr lang="en-US" altLang="zh-CN" sz="1300" smtClean="0"/>
              <a:t>Griffith</a:t>
            </a:r>
            <a:r>
              <a:rPr lang="zh-CN" altLang="zh-CN" sz="1300" smtClean="0"/>
              <a:t>理论：理想弹性理论，描述了灾难性断裂的条件</a:t>
            </a:r>
          </a:p>
          <a:p>
            <a:r>
              <a:rPr lang="en-US" altLang="zh-CN" sz="1300" smtClean="0"/>
              <a:t> Irwin-Orowan </a:t>
            </a:r>
            <a:r>
              <a:rPr lang="zh-CN" altLang="zh-CN" sz="1300" smtClean="0"/>
              <a:t>基于应力而非能量的模型</a:t>
            </a:r>
          </a:p>
          <a:p>
            <a:r>
              <a:rPr lang="en-US" altLang="zh-CN" sz="1300" smtClean="0"/>
              <a:t> G</a:t>
            </a:r>
            <a:r>
              <a:rPr lang="zh-CN" altLang="zh-CN" sz="1300" smtClean="0"/>
              <a:t>：</a:t>
            </a:r>
            <a:r>
              <a:rPr lang="en-US" altLang="zh-CN" sz="1300" smtClean="0"/>
              <a:t>energy release rate</a:t>
            </a:r>
            <a:endParaRPr lang="zh-CN" altLang="zh-CN" sz="1300"/>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第三部分是研究内容和计划</a:t>
            </a:r>
            <a:endParaRPr lang="zh-CN" altLang="en-US"/>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pPr marL="737906" indent="-619049" defTabSz="990478">
              <a:lnSpc>
                <a:spcPct val="125000"/>
              </a:lnSpc>
              <a:spcBef>
                <a:spcPts val="433"/>
              </a:spcBef>
              <a:buClr>
                <a:srgbClr val="2DA2BF"/>
              </a:buClr>
              <a:buSzPct val="68000"/>
              <a:defRPr/>
            </a:pPr>
            <a:r>
              <a:rPr lang="zh-CN" altLang="en-US" smtClean="0"/>
              <a:t>包括如下两个部分，具体如下</a:t>
            </a:r>
            <a:endParaRPr lang="en-US" altLang="zh-CN" smtClean="0"/>
          </a:p>
          <a:p>
            <a:pPr marL="737906" indent="-619049" defTabSz="990478">
              <a:lnSpc>
                <a:spcPct val="125000"/>
              </a:lnSpc>
              <a:spcBef>
                <a:spcPts val="433"/>
              </a:spcBef>
              <a:buClr>
                <a:srgbClr val="2DA2BF"/>
              </a:buClr>
              <a:buSzPct val="68000"/>
              <a:buFont typeface="+mj-lt"/>
              <a:buAutoNum type="romanUcPeriod"/>
              <a:defRPr/>
            </a:pPr>
            <a:r>
              <a:rPr lang="zh-CN" altLang="zh-CN" sz="2900" b="1" smtClean="0">
                <a:solidFill>
                  <a:prstClr val="black"/>
                </a:solidFill>
                <a:latin typeface="Constantia"/>
              </a:rPr>
              <a:t>超声波方法用于材料性能的测试</a:t>
            </a:r>
            <a:endParaRPr lang="en-US" altLang="zh-CN" sz="2900" b="1" smtClean="0">
              <a:solidFill>
                <a:prstClr val="black"/>
              </a:solidFill>
              <a:latin typeface="Constantia"/>
            </a:endParaRPr>
          </a:p>
          <a:p>
            <a:pPr marL="673525" lvl="1" indent="-247620" defTabSz="990478">
              <a:lnSpc>
                <a:spcPct val="125000"/>
              </a:lnSpc>
              <a:spcBef>
                <a:spcPts val="351"/>
              </a:spcBef>
              <a:buClr>
                <a:srgbClr val="2DA2BF"/>
              </a:buClr>
              <a:buFont typeface="Wingdings" pitchFamily="2" charset="2"/>
              <a:buChar char="u"/>
              <a:defRPr/>
            </a:pPr>
            <a:r>
              <a:rPr lang="zh-CN" altLang="zh-CN" sz="2500" b="1" smtClean="0">
                <a:solidFill>
                  <a:prstClr val="black"/>
                </a:solidFill>
                <a:latin typeface="Constantia"/>
              </a:rPr>
              <a:t>超声探头测试地质体材料性能</a:t>
            </a:r>
            <a:endParaRPr lang="en-US" altLang="zh-CN" sz="2500" b="1" smtClean="0">
              <a:solidFill>
                <a:prstClr val="black"/>
              </a:solidFill>
              <a:latin typeface="Constantia"/>
            </a:endParaRPr>
          </a:p>
          <a:p>
            <a:pPr marL="673525" lvl="1" indent="-247620" defTabSz="990478">
              <a:lnSpc>
                <a:spcPct val="125000"/>
              </a:lnSpc>
              <a:spcBef>
                <a:spcPts val="351"/>
              </a:spcBef>
              <a:buClr>
                <a:srgbClr val="2DA2BF"/>
              </a:buClr>
              <a:buFont typeface="Wingdings" pitchFamily="2" charset="2"/>
              <a:buChar char="u"/>
              <a:defRPr/>
            </a:pPr>
            <a:r>
              <a:rPr lang="zh-CN" altLang="zh-CN" sz="2500" b="1" smtClean="0">
                <a:solidFill>
                  <a:prstClr val="black"/>
                </a:solidFill>
                <a:latin typeface="Constantia"/>
              </a:rPr>
              <a:t>间接超声测试</a:t>
            </a:r>
            <a:endParaRPr lang="en-US" altLang="zh-CN" sz="2500" b="1" smtClean="0">
              <a:solidFill>
                <a:prstClr val="black"/>
              </a:solidFill>
              <a:latin typeface="Constantia"/>
            </a:endParaRPr>
          </a:p>
          <a:p>
            <a:pPr marL="673525" lvl="1" indent="-247620" defTabSz="990478">
              <a:lnSpc>
                <a:spcPct val="125000"/>
              </a:lnSpc>
              <a:spcBef>
                <a:spcPts val="351"/>
              </a:spcBef>
              <a:buClr>
                <a:srgbClr val="2DA2BF"/>
              </a:buClr>
              <a:buFont typeface="Wingdings" pitchFamily="2" charset="2"/>
              <a:buChar char="u"/>
              <a:defRPr/>
            </a:pPr>
            <a:r>
              <a:rPr lang="zh-CN" altLang="zh-CN" sz="2500" b="1" smtClean="0">
                <a:solidFill>
                  <a:prstClr val="black"/>
                </a:solidFill>
                <a:latin typeface="Constantia"/>
              </a:rPr>
              <a:t>复杂地质体条件下的地质体材料性能测试</a:t>
            </a:r>
            <a:endParaRPr lang="en-US" altLang="zh-CN" sz="2500" b="1" smtClean="0">
              <a:solidFill>
                <a:prstClr val="black"/>
              </a:solidFill>
              <a:latin typeface="Constantia"/>
            </a:endParaRPr>
          </a:p>
          <a:p>
            <a:pPr marL="673525" lvl="1" indent="-247620" defTabSz="990478">
              <a:lnSpc>
                <a:spcPct val="125000"/>
              </a:lnSpc>
              <a:spcBef>
                <a:spcPts val="351"/>
              </a:spcBef>
              <a:buClr>
                <a:srgbClr val="2DA2BF"/>
              </a:buClr>
              <a:buFont typeface="Wingdings" pitchFamily="2" charset="2"/>
              <a:buChar char="u"/>
              <a:defRPr/>
            </a:pPr>
            <a:endParaRPr lang="en-US" altLang="zh-CN" sz="2500" b="1" smtClean="0">
              <a:solidFill>
                <a:prstClr val="black"/>
              </a:solidFill>
              <a:latin typeface="Constantia"/>
            </a:endParaRPr>
          </a:p>
          <a:p>
            <a:pPr marL="737906" indent="-619049" defTabSz="990478">
              <a:lnSpc>
                <a:spcPct val="125000"/>
              </a:lnSpc>
              <a:spcBef>
                <a:spcPts val="433"/>
              </a:spcBef>
              <a:buClr>
                <a:srgbClr val="2DA2BF"/>
              </a:buClr>
              <a:buSzPct val="68000"/>
              <a:buFont typeface="+mj-lt"/>
              <a:buAutoNum type="romanUcPeriod"/>
              <a:defRPr/>
            </a:pPr>
            <a:r>
              <a:rPr lang="zh-CN" altLang="zh-CN" sz="2900" b="1" smtClean="0">
                <a:solidFill>
                  <a:prstClr val="black"/>
                </a:solidFill>
                <a:latin typeface="Constantia"/>
              </a:rPr>
              <a:t>地质体材料断裂</a:t>
            </a:r>
            <a:endParaRPr lang="en-US" altLang="zh-CN" sz="2900" b="1" smtClean="0">
              <a:solidFill>
                <a:prstClr val="black"/>
              </a:solidFill>
              <a:latin typeface="Constantia"/>
            </a:endParaRPr>
          </a:p>
          <a:p>
            <a:pPr marL="673525" lvl="1" indent="-247620" defTabSz="990478">
              <a:lnSpc>
                <a:spcPct val="125000"/>
              </a:lnSpc>
              <a:spcBef>
                <a:spcPts val="351"/>
              </a:spcBef>
              <a:buClr>
                <a:srgbClr val="2DA2BF"/>
              </a:buClr>
              <a:buFont typeface="Wingdings" pitchFamily="2" charset="2"/>
              <a:buChar char="u"/>
              <a:defRPr/>
            </a:pPr>
            <a:r>
              <a:rPr lang="zh-CN" altLang="zh-CN" sz="2500" b="1" smtClean="0">
                <a:solidFill>
                  <a:prstClr val="black"/>
                </a:solidFill>
                <a:latin typeface="Constantia"/>
              </a:rPr>
              <a:t>岩石、模拟材料断裂研究</a:t>
            </a:r>
            <a:endParaRPr lang="en-US" altLang="zh-CN" sz="2500" b="1" smtClean="0">
              <a:solidFill>
                <a:prstClr val="black"/>
              </a:solidFill>
              <a:latin typeface="Constantia"/>
            </a:endParaRPr>
          </a:p>
          <a:p>
            <a:pPr marL="673525" lvl="1" indent="-247620" defTabSz="990478">
              <a:lnSpc>
                <a:spcPct val="125000"/>
              </a:lnSpc>
              <a:spcBef>
                <a:spcPts val="351"/>
              </a:spcBef>
              <a:buClr>
                <a:srgbClr val="2DA2BF"/>
              </a:buClr>
              <a:buFont typeface="Wingdings" pitchFamily="2" charset="2"/>
              <a:buChar char="u"/>
              <a:defRPr/>
            </a:pPr>
            <a:r>
              <a:rPr lang="zh-CN" altLang="zh-CN" sz="2500" b="1" smtClean="0">
                <a:solidFill>
                  <a:prstClr val="black"/>
                </a:solidFill>
                <a:latin typeface="Constantia"/>
              </a:rPr>
              <a:t>土</a:t>
            </a:r>
            <a:r>
              <a:rPr lang="zh-CN" altLang="en-US" sz="2500" b="1" smtClean="0">
                <a:solidFill>
                  <a:prstClr val="black"/>
                </a:solidFill>
                <a:latin typeface="Constantia"/>
              </a:rPr>
              <a:t>的变形</a:t>
            </a:r>
            <a:r>
              <a:rPr lang="zh-CN" altLang="zh-CN" sz="2500" b="1" smtClean="0">
                <a:solidFill>
                  <a:prstClr val="black"/>
                </a:solidFill>
                <a:latin typeface="Constantia"/>
              </a:rPr>
              <a:t>局部化及裂纹扩展</a:t>
            </a:r>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pPr algn="just">
              <a:lnSpc>
                <a:spcPct val="150000"/>
              </a:lnSpc>
            </a:pPr>
            <a:r>
              <a:rPr lang="zh-CN" altLang="en-US" sz="1300" kern="100" smtClean="0">
                <a:latin typeface="Times New Roman"/>
                <a:cs typeface="Times New Roman"/>
              </a:rPr>
              <a:t>超声探头测试，主要是设计实验，容器及加载等，测试孔隙率、含水量、粘性、非线性等，</a:t>
            </a:r>
            <a:endParaRPr lang="en-US" altLang="zh-CN" sz="1300" kern="100" smtClean="0">
              <a:latin typeface="Times New Roman"/>
              <a:cs typeface="Times New Roman"/>
            </a:endParaRPr>
          </a:p>
          <a:p>
            <a:r>
              <a:rPr lang="zh-CN" altLang="zh-CN" sz="2600" smtClean="0"/>
              <a:t>地质体材料的间接超声测试</a:t>
            </a:r>
            <a:endParaRPr lang="en-US" altLang="zh-CN" sz="2600" smtClean="0"/>
          </a:p>
          <a:p>
            <a:pPr lvl="1"/>
            <a:r>
              <a:rPr lang="zh-CN" altLang="en-US" sz="2200" smtClean="0"/>
              <a:t>借助</a:t>
            </a:r>
            <a:r>
              <a:rPr lang="en-US" altLang="zh-CN" sz="2200" smtClean="0"/>
              <a:t>PZT</a:t>
            </a:r>
            <a:r>
              <a:rPr lang="zh-CN" altLang="en-US" sz="2200" smtClean="0"/>
              <a:t>、铝条（或其他）；利用空气中、介质中波的衰减、频散等；通过建立模型、等效（等效边界或等效介质等）、理论分析结果</a:t>
            </a:r>
            <a:endParaRPr lang="en-US" altLang="zh-CN" sz="2200" smtClean="0"/>
          </a:p>
          <a:p>
            <a:pPr lvl="1"/>
            <a:r>
              <a:rPr lang="zh-CN" altLang="en-US" sz="2200" smtClean="0"/>
              <a:t>同时可以将</a:t>
            </a:r>
            <a:r>
              <a:rPr lang="zh-CN" altLang="zh-CN" sz="2200" smtClean="0"/>
              <a:t>振动</a:t>
            </a:r>
            <a:r>
              <a:rPr lang="zh-CN" altLang="en-US" sz="2200" smtClean="0"/>
              <a:t>、</a:t>
            </a:r>
            <a:r>
              <a:rPr lang="zh-CN" altLang="zh-CN" sz="2200" smtClean="0"/>
              <a:t>波动结合、应变测试技术结合</a:t>
            </a:r>
            <a:r>
              <a:rPr lang="zh-CN" altLang="en-US" sz="2200" smtClean="0"/>
              <a:t>，来分析地质体的材料性能</a:t>
            </a:r>
            <a:endParaRPr lang="en-US" altLang="zh-CN" sz="2200" smtClean="0"/>
          </a:p>
          <a:p>
            <a:pPr lvl="1"/>
            <a:endParaRPr lang="en-US" altLang="zh-CN" sz="2200" smtClean="0"/>
          </a:p>
          <a:p>
            <a:pPr lvl="0">
              <a:buClr>
                <a:srgbClr val="2DA2BF"/>
              </a:buClr>
            </a:pPr>
            <a:r>
              <a:rPr lang="zh-CN" altLang="zh-CN" sz="2600" smtClean="0">
                <a:solidFill>
                  <a:prstClr val="black"/>
                </a:solidFill>
              </a:rPr>
              <a:t>复杂地质体条件下</a:t>
            </a:r>
            <a:r>
              <a:rPr lang="zh-CN" altLang="en-US" sz="2600" smtClean="0">
                <a:solidFill>
                  <a:prstClr val="black"/>
                </a:solidFill>
              </a:rPr>
              <a:t>性能</a:t>
            </a:r>
          </a:p>
          <a:p>
            <a:pPr lvl="1">
              <a:buNone/>
            </a:pPr>
            <a:r>
              <a:rPr lang="en-US" altLang="zh-CN" sz="1900" smtClean="0"/>
              <a:t>      </a:t>
            </a:r>
            <a:r>
              <a:rPr lang="zh-CN" altLang="en-US" sz="1900" smtClean="0"/>
              <a:t>考虑</a:t>
            </a:r>
            <a:r>
              <a:rPr lang="zh-CN" altLang="zh-CN" sz="1900" smtClean="0"/>
              <a:t>水</a:t>
            </a:r>
            <a:r>
              <a:rPr lang="zh-CN" altLang="en-US" sz="1900" smtClean="0"/>
              <a:t>、</a:t>
            </a:r>
            <a:r>
              <a:rPr lang="zh-CN" altLang="zh-CN" sz="1900" smtClean="0"/>
              <a:t>压力等</a:t>
            </a:r>
            <a:r>
              <a:rPr lang="zh-CN" altLang="en-US" sz="1900" smtClean="0"/>
              <a:t>条件</a:t>
            </a:r>
            <a:r>
              <a:rPr lang="zh-CN" altLang="zh-CN" sz="1900" smtClean="0"/>
              <a:t>，</a:t>
            </a:r>
            <a:r>
              <a:rPr lang="zh-CN" altLang="en-US" sz="1900" smtClean="0"/>
              <a:t>设计加载条件，制作合适容器，进行间接测试</a:t>
            </a:r>
            <a:endParaRPr lang="en-US" altLang="zh-CN" sz="2200" smtClean="0"/>
          </a:p>
          <a:p>
            <a:pPr algn="just">
              <a:lnSpc>
                <a:spcPct val="150000"/>
              </a:lnSpc>
            </a:pPr>
            <a:endParaRPr lang="en-US" altLang="zh-CN" sz="1300" kern="100" smtClean="0">
              <a:latin typeface="Times New Roman"/>
              <a:cs typeface="Times New Roman"/>
            </a:endParaRPr>
          </a:p>
          <a:p>
            <a:pPr algn="just">
              <a:lnSpc>
                <a:spcPct val="150000"/>
              </a:lnSpc>
            </a:pPr>
            <a:r>
              <a:rPr lang="zh-CN" altLang="zh-CN" sz="1300" kern="100" smtClean="0">
                <a:latin typeface="Times New Roman"/>
                <a:cs typeface="Times New Roman"/>
              </a:rPr>
              <a:t>传统土的性能测试往往需要将土做成相应的土试件，破坏了土的结构，需要发展间接的不破坏其结构的方法来测试其性能。</a:t>
            </a:r>
            <a:endParaRPr lang="en-US" altLang="zh-CN" sz="1300" kern="100" smtClean="0">
              <a:latin typeface="Times New Roman"/>
              <a:cs typeface="Times New Roman"/>
            </a:endParaRPr>
          </a:p>
          <a:p>
            <a:pPr algn="just">
              <a:lnSpc>
                <a:spcPct val="150000"/>
              </a:lnSpc>
            </a:pPr>
            <a:r>
              <a:rPr lang="zh-CN" altLang="zh-CN" sz="1300" kern="100" smtClean="0">
                <a:latin typeface="Times New Roman"/>
                <a:cs typeface="Times New Roman"/>
              </a:rPr>
              <a:t>拟采用</a:t>
            </a:r>
            <a:r>
              <a:rPr lang="en-US" altLang="zh-CN" sz="1300" kern="100" smtClean="0">
                <a:latin typeface="Times New Roman"/>
                <a:cs typeface="Times New Roman"/>
              </a:rPr>
              <a:t>PZT</a:t>
            </a:r>
            <a:r>
              <a:rPr lang="zh-CN" altLang="zh-CN" sz="1300" kern="100" smtClean="0">
                <a:latin typeface="Times New Roman"/>
                <a:cs typeface="Times New Roman"/>
              </a:rPr>
              <a:t>与铝条来测试土的性能及改变，贴有</a:t>
            </a:r>
            <a:r>
              <a:rPr lang="en-US" altLang="zh-CN" sz="1300" kern="100" smtClean="0">
                <a:latin typeface="Times New Roman"/>
                <a:cs typeface="Times New Roman"/>
              </a:rPr>
              <a:t>PZT</a:t>
            </a:r>
            <a:r>
              <a:rPr lang="zh-CN" altLang="zh-CN" sz="1300" kern="100" smtClean="0">
                <a:latin typeface="Times New Roman"/>
                <a:cs typeface="Times New Roman"/>
              </a:rPr>
              <a:t>的铝条插入土中，相当于一个复合智能传感器可以通过分析获得信号的差异与理论计算结果的对比得到材料的性能。利用在空气中和在介质中导波信号的差异，基于超声波的衰减特性，通过将试验获得的杆中</a:t>
            </a:r>
            <a:r>
              <a:rPr lang="en-US" altLang="zh-CN" sz="1300" i="1" kern="100" smtClean="0">
                <a:latin typeface="Times New Roman"/>
                <a:cs typeface="Times New Roman"/>
              </a:rPr>
              <a:t>L</a:t>
            </a:r>
            <a:r>
              <a:rPr lang="en-US" altLang="zh-CN" sz="1300" kern="100" smtClean="0">
                <a:latin typeface="Times New Roman"/>
                <a:cs typeface="Times New Roman"/>
              </a:rPr>
              <a:t>(0,1)</a:t>
            </a:r>
            <a:r>
              <a:rPr lang="zh-CN" altLang="zh-CN" sz="1300" kern="100" smtClean="0">
                <a:latin typeface="Times New Roman"/>
                <a:cs typeface="Times New Roman"/>
              </a:rPr>
              <a:t>模态导波的衰减曲线，与理论衰减曲线进行比对的方法，得到土壤的声学特性参数</a:t>
            </a:r>
            <a:r>
              <a:rPr lang="en-US" altLang="zh-CN" sz="1300" kern="100" smtClean="0">
                <a:latin typeface="Times New Roman"/>
                <a:cs typeface="Times New Roman"/>
              </a:rPr>
              <a:t>--</a:t>
            </a:r>
            <a:r>
              <a:rPr lang="zh-CN" altLang="zh-CN" sz="1300" kern="100" smtClean="0">
                <a:latin typeface="Times New Roman"/>
                <a:cs typeface="Times New Roman"/>
              </a:rPr>
              <a:t>纵波和横波波速。也可以通过测试插入介质波速、衰减的变化，根据波动理论，分析端部条件变化，或者等效介质等方法模拟介质的影响，然后解耦，分析得到待测土、石膏模拟材料等的材料性能。</a:t>
            </a:r>
            <a:endParaRPr lang="zh-CN" altLang="zh-CN" sz="1300" kern="100" smtClean="0">
              <a:cs typeface="Times New Roman"/>
            </a:endParaRPr>
          </a:p>
          <a:p>
            <a:pPr algn="just">
              <a:lnSpc>
                <a:spcPct val="150000"/>
              </a:lnSpc>
            </a:pPr>
            <a:r>
              <a:rPr lang="zh-CN" altLang="zh-CN" sz="1300" kern="100" smtClean="0">
                <a:latin typeface="Times New Roman"/>
                <a:cs typeface="Times New Roman"/>
              </a:rPr>
              <a:t>探索其他测试方法，考虑振动和波动的结合、应变测试技术结合等，发展一套合理的测试地质体材料性能的方法。</a:t>
            </a:r>
            <a:endParaRPr lang="zh-CN" altLang="zh-CN" sz="1300" kern="100" smtClean="0">
              <a:cs typeface="Times New Roman"/>
            </a:endParaRPr>
          </a:p>
          <a:p>
            <a:endParaRPr lang="zh-CN" altLang="en-US"/>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报告内容分为五个部分：</a:t>
            </a:r>
            <a:endParaRPr lang="en-US" altLang="zh-CN" smtClean="0"/>
          </a:p>
          <a:p>
            <a:r>
              <a:rPr lang="zh-CN" altLang="en-US" smtClean="0"/>
              <a:t>研究背景、研究进展、研究内容及计划、预期创新点与成果、初步成果</a:t>
            </a:r>
            <a:endParaRPr lang="en-US" altLang="zh-CN" smtClean="0"/>
          </a:p>
          <a:p>
            <a:endParaRPr lang="zh-CN" altLang="en-US"/>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pPr lvl="1"/>
            <a:r>
              <a:rPr lang="zh-CN" altLang="en-US" sz="2600" smtClean="0"/>
              <a:t>断裂研究，首先是</a:t>
            </a:r>
            <a:r>
              <a:rPr lang="zh-CN" altLang="zh-CN" sz="2600" smtClean="0"/>
              <a:t>粘弹性断裂研究</a:t>
            </a:r>
            <a:endParaRPr lang="en-US" altLang="zh-CN" sz="2600" smtClean="0"/>
          </a:p>
          <a:p>
            <a:pPr lvl="1">
              <a:buNone/>
            </a:pPr>
            <a:r>
              <a:rPr lang="en-US" altLang="zh-CN" sz="2600" smtClean="0"/>
              <a:t>	</a:t>
            </a:r>
            <a:r>
              <a:rPr lang="zh-CN" altLang="zh-CN" sz="1700" smtClean="0"/>
              <a:t>利用</a:t>
            </a:r>
            <a:r>
              <a:rPr lang="en-US" altLang="zh-CN" sz="1700" smtClean="0"/>
              <a:t>(</a:t>
            </a:r>
            <a:r>
              <a:rPr lang="zh-CN" altLang="zh-CN" sz="1700" smtClean="0"/>
              <a:t>夹杂</a:t>
            </a:r>
            <a:r>
              <a:rPr lang="en-US" altLang="zh-CN" sz="1700" smtClean="0"/>
              <a:t>)</a:t>
            </a:r>
            <a:r>
              <a:rPr lang="zh-CN" altLang="zh-CN" sz="1700" smtClean="0"/>
              <a:t>高分子材料模拟粘性材料的断裂，分析粘弹性断裂的过程，得到粘弹性断裂的机理。</a:t>
            </a:r>
          </a:p>
          <a:p>
            <a:pPr lvl="1"/>
            <a:r>
              <a:rPr lang="zh-CN" altLang="en-US" sz="2600" smtClean="0"/>
              <a:t>岩石</a:t>
            </a:r>
            <a:r>
              <a:rPr lang="zh-CN" altLang="zh-CN" sz="2600" smtClean="0"/>
              <a:t>单一不同方向裂纹的扩展</a:t>
            </a:r>
            <a:endParaRPr lang="en-US" altLang="zh-CN" sz="2600" smtClean="0"/>
          </a:p>
          <a:p>
            <a:pPr lvl="1">
              <a:buNone/>
            </a:pPr>
            <a:r>
              <a:rPr lang="en-US" altLang="zh-CN" sz="2600" smtClean="0"/>
              <a:t>	  </a:t>
            </a:r>
            <a:r>
              <a:rPr lang="zh-CN" altLang="en-US" sz="2600" smtClean="0"/>
              <a:t>采用</a:t>
            </a:r>
            <a:r>
              <a:rPr lang="zh-CN" altLang="zh-CN" sz="1700" smtClean="0"/>
              <a:t>真实地质体材料，利用反射式焦散线方法，贯穿裂纹</a:t>
            </a:r>
            <a:r>
              <a:rPr lang="zh-CN" altLang="en-US" sz="1700" smtClean="0"/>
              <a:t>，</a:t>
            </a:r>
            <a:r>
              <a:rPr lang="zh-CN" altLang="zh-CN" sz="1700" smtClean="0"/>
              <a:t>静态、动态载荷作用下的破坏，改变裂纹的方向和加载模式，得到不同断裂模式下（</a:t>
            </a:r>
            <a:r>
              <a:rPr lang="en-US" altLang="zh-CN" sz="1700" smtClean="0"/>
              <a:t>I</a:t>
            </a:r>
            <a:r>
              <a:rPr lang="zh-CN" altLang="zh-CN" sz="1700" smtClean="0"/>
              <a:t>型、</a:t>
            </a:r>
            <a:r>
              <a:rPr lang="en-US" altLang="zh-CN" sz="1700" smtClean="0"/>
              <a:t>II</a:t>
            </a:r>
            <a:r>
              <a:rPr lang="zh-CN" altLang="zh-CN" sz="1700" smtClean="0"/>
              <a:t>型、混合型等）裂纹扩展的过程和条件。</a:t>
            </a:r>
          </a:p>
          <a:p>
            <a:pPr lvl="1"/>
            <a:r>
              <a:rPr lang="zh-CN" altLang="zh-CN" sz="2600" smtClean="0"/>
              <a:t>多裂纹扩展及相互作用</a:t>
            </a:r>
            <a:endParaRPr lang="en-US" altLang="zh-CN" sz="2600" smtClean="0"/>
          </a:p>
          <a:p>
            <a:pPr lvl="1">
              <a:buNone/>
            </a:pPr>
            <a:r>
              <a:rPr lang="en-US" altLang="zh-CN" sz="2600" smtClean="0"/>
              <a:t>	</a:t>
            </a:r>
            <a:r>
              <a:rPr lang="zh-CN" altLang="zh-CN" sz="1800" smtClean="0"/>
              <a:t>焦散线方法与数字图像相关技术结合</a:t>
            </a:r>
            <a:r>
              <a:rPr lang="zh-CN" altLang="en-US" sz="1800" smtClean="0"/>
              <a:t>，预制多裂隙，动态、静态载荷作用，研究其断裂破坏过程、条件</a:t>
            </a:r>
            <a:endParaRPr lang="en-US" altLang="zh-CN" sz="2600" smtClean="0"/>
          </a:p>
          <a:p>
            <a:pPr lvl="1"/>
            <a:r>
              <a:rPr lang="zh-CN" altLang="zh-CN" sz="2600" smtClean="0"/>
              <a:t>微观观测</a:t>
            </a:r>
            <a:endParaRPr lang="en-US" altLang="zh-CN" sz="2600" smtClean="0"/>
          </a:p>
          <a:p>
            <a:pPr marL="495239" lvl="1" defTabSz="990478">
              <a:defRPr/>
            </a:pPr>
            <a:r>
              <a:rPr lang="en-US" altLang="zh-CN" sz="2600" smtClean="0"/>
              <a:t>	</a:t>
            </a:r>
            <a:r>
              <a:rPr lang="zh-CN" altLang="en-US" sz="1800" smtClean="0"/>
              <a:t>分析得到断裂机理</a:t>
            </a:r>
            <a:endParaRPr lang="zh-CN" altLang="en-US"/>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300" smtClean="0"/>
              <a:t>土局部化</a:t>
            </a:r>
            <a:r>
              <a:rPr lang="en-US" altLang="zh-CN" sz="1300" smtClean="0"/>
              <a:t> </a:t>
            </a:r>
            <a:r>
              <a:rPr lang="zh-CN" altLang="en-US" sz="1300" smtClean="0"/>
              <a:t>，采用</a:t>
            </a:r>
            <a:r>
              <a:rPr lang="en-US" altLang="zh-CN" sz="1300" smtClean="0"/>
              <a:t>DIC</a:t>
            </a:r>
            <a:r>
              <a:rPr lang="zh-CN" altLang="en-US" sz="1300" smtClean="0"/>
              <a:t>进行多尺度分析，制作不同尺度的散斑，选定不同测试范围，由大到小，多尺度分析</a:t>
            </a:r>
            <a:endParaRPr lang="en-US" altLang="zh-CN" sz="1300" smtClean="0"/>
          </a:p>
          <a:p>
            <a:r>
              <a:rPr lang="zh-CN" altLang="en-US" sz="1300" smtClean="0"/>
              <a:t>裂纹扩展方面，</a:t>
            </a:r>
            <a:endParaRPr lang="en-US" altLang="zh-CN" sz="1300" smtClean="0"/>
          </a:p>
          <a:p>
            <a:r>
              <a:rPr lang="zh-CN" altLang="en-US" sz="1300" smtClean="0"/>
              <a:t>希望</a:t>
            </a:r>
            <a:r>
              <a:rPr lang="zh-CN" altLang="zh-CN" sz="1300" smtClean="0"/>
              <a:t>发展一种可行的土质断裂测试方法，得到土中的裂纹扩展路径及土质结构破裂的机理。</a:t>
            </a:r>
            <a:endParaRPr lang="zh-CN" altLang="en-US"/>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研究计划分几个阶段，第一个阶段主要是超声测试，及断裂实验初步方案落实</a:t>
            </a:r>
            <a:endParaRPr lang="en-US" altLang="zh-CN" smtClean="0"/>
          </a:p>
          <a:p>
            <a:r>
              <a:rPr lang="zh-CN" altLang="en-US" smtClean="0"/>
              <a:t>第二阶段是焦散线方法和</a:t>
            </a:r>
            <a:r>
              <a:rPr lang="en-US" altLang="zh-CN" smtClean="0"/>
              <a:t>DIC</a:t>
            </a:r>
            <a:r>
              <a:rPr lang="zh-CN" altLang="en-US" smtClean="0"/>
              <a:t>结合研究断裂，岩石、模拟材料的，多裂纹、静动态</a:t>
            </a:r>
            <a:endParaRPr lang="en-US" altLang="zh-CN" smtClean="0"/>
          </a:p>
          <a:p>
            <a:endParaRPr lang="en-US" altLang="zh-CN" smtClean="0"/>
          </a:p>
          <a:p>
            <a:r>
              <a:rPr lang="zh-CN" altLang="en-US" smtClean="0"/>
              <a:t>第三阶段是数字图像相关研究土的局部化及断裂</a:t>
            </a:r>
            <a:endParaRPr lang="en-US" altLang="zh-CN" smtClean="0"/>
          </a:p>
          <a:p>
            <a:r>
              <a:rPr lang="zh-CN" altLang="en-US" smtClean="0"/>
              <a:t>最后是整理补充工作，撰写论文</a:t>
            </a:r>
            <a:endParaRPr lang="zh-CN" altLang="en-US"/>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基于波动和振动准备</a:t>
            </a:r>
            <a:r>
              <a:rPr lang="zh-CN" altLang="zh-CN" smtClean="0"/>
              <a:t>发展一套</a:t>
            </a:r>
            <a:r>
              <a:rPr lang="zh-CN" altLang="en-US" smtClean="0"/>
              <a:t>精准的</a:t>
            </a:r>
            <a:r>
              <a:rPr lang="zh-CN" altLang="zh-CN" smtClean="0"/>
              <a:t>地质体材料性能测试方法</a:t>
            </a:r>
            <a:endParaRPr lang="en-US" altLang="zh-CN" smtClean="0"/>
          </a:p>
          <a:p>
            <a:endParaRPr lang="zh-CN" altLang="zh-CN" smtClean="0"/>
          </a:p>
          <a:p>
            <a:r>
              <a:rPr lang="zh-CN" altLang="en-US" smtClean="0"/>
              <a:t>设计</a:t>
            </a:r>
            <a:r>
              <a:rPr lang="zh-CN" altLang="zh-CN" smtClean="0"/>
              <a:t>适合于地质体材料静态和动态焦散线方法的实验装置，研究非均质、各向异性介质的断裂问题</a:t>
            </a:r>
            <a:endParaRPr lang="en-US" altLang="zh-CN" smtClean="0"/>
          </a:p>
          <a:p>
            <a:endParaRPr lang="zh-CN" altLang="zh-CN" smtClean="0"/>
          </a:p>
          <a:p>
            <a:r>
              <a:rPr lang="zh-CN" altLang="zh-CN" smtClean="0"/>
              <a:t>多裂隙地质体材料在静力和动态载荷下的贯穿到碎裂的破坏过程、破坏条件</a:t>
            </a:r>
            <a:endParaRPr lang="en-US" altLang="zh-CN" smtClean="0"/>
          </a:p>
          <a:p>
            <a:endParaRPr lang="en-US" altLang="zh-CN" smtClean="0"/>
          </a:p>
          <a:p>
            <a:r>
              <a:rPr lang="zh-CN" altLang="en-US" smtClean="0"/>
              <a:t>多</a:t>
            </a:r>
            <a:r>
              <a:rPr lang="zh-CN" altLang="zh-CN" smtClean="0"/>
              <a:t>尺度分析地质体材料的破坏机理</a:t>
            </a:r>
            <a:endParaRPr lang="en-US" altLang="zh-CN" smtClean="0"/>
          </a:p>
          <a:p>
            <a:endParaRPr lang="en-US" altLang="zh-CN" smtClean="0"/>
          </a:p>
          <a:p>
            <a:endParaRPr lang="en-US" altLang="zh-CN" smtClean="0"/>
          </a:p>
          <a:p>
            <a:r>
              <a:rPr lang="zh-CN" altLang="zh-CN" smtClean="0"/>
              <a:t>并获得典型地质体材料本构模型的相关参数。</a:t>
            </a:r>
            <a:endParaRPr lang="zh-CN" altLang="en-US"/>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初步成果有超声测试方面，探头测试了土、岩石、石膏砂土混合物的性能，水对石膏性能的影响，并结合小波分析得到弹性常数等</a:t>
            </a:r>
            <a:endParaRPr lang="en-US" altLang="zh-CN" smtClean="0"/>
          </a:p>
          <a:p>
            <a:endParaRPr lang="en-US" altLang="zh-CN" smtClean="0"/>
          </a:p>
          <a:p>
            <a:r>
              <a:rPr lang="zh-CN" altLang="en-US" smtClean="0"/>
              <a:t>间接测试，初步测试了不同含水量的砂土、水、空气中的铝条信号差异，中间图中是信号和小波分析得到的幅值比较，</a:t>
            </a:r>
            <a:endParaRPr lang="en-US" altLang="zh-CN" smtClean="0"/>
          </a:p>
          <a:p>
            <a:r>
              <a:rPr lang="zh-CN" altLang="en-US" smtClean="0"/>
              <a:t>同时也进行了振动测试，得到初步结果是介质有影响</a:t>
            </a:r>
            <a:endParaRPr lang="zh-CN" altLang="en-US"/>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断裂方面，粘弹性断裂，采用</a:t>
            </a:r>
            <a:r>
              <a:rPr lang="en-US" altLang="zh-CN" smtClean="0"/>
              <a:t>PMMA</a:t>
            </a:r>
            <a:r>
              <a:rPr lang="zh-CN" altLang="en-US" smtClean="0"/>
              <a:t>，高密度聚乙烯夹杂碳酸钙颗粒的材料研究了粘弹性断裂的机理，图给出的是蠕变性能以及蠕变过程中焦散斑应力强度因子的变化，</a:t>
            </a:r>
            <a:endParaRPr lang="en-US" altLang="zh-CN" smtClean="0"/>
          </a:p>
          <a:p>
            <a:endParaRPr lang="en-US" altLang="zh-CN" smtClean="0"/>
          </a:p>
          <a:p>
            <a:r>
              <a:rPr lang="zh-CN" altLang="en-US" smtClean="0"/>
              <a:t>另一方面是脆性断裂研究，研究了老化聚碳酸酯材料的动态断裂，得到动态裂纹扩展，应力强度因子变化等。</a:t>
            </a:r>
            <a:endParaRPr lang="en-US" altLang="zh-CN" smtClean="0"/>
          </a:p>
          <a:p>
            <a:r>
              <a:rPr lang="zh-CN" altLang="en-US" smtClean="0"/>
              <a:t>下图是不同老化时间试件断裂后的断口和裂纹尖端位置及应力强度因子的变化</a:t>
            </a:r>
            <a:endParaRPr lang="en-US" altLang="zh-CN" smtClean="0"/>
          </a:p>
          <a:p>
            <a:endParaRPr lang="en-US" altLang="zh-CN" smtClean="0"/>
          </a:p>
          <a:p>
            <a:endParaRPr lang="zh-CN" altLang="en-US"/>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对</a:t>
            </a:r>
            <a:r>
              <a:rPr lang="en-US" altLang="zh-CN" smtClean="0"/>
              <a:t>DIC</a:t>
            </a:r>
            <a:r>
              <a:rPr lang="zh-CN" altLang="en-US" smtClean="0"/>
              <a:t>也进行了测试，测试了岩石、石膏混合的压缩变形，对</a:t>
            </a:r>
            <a:r>
              <a:rPr lang="en-US" altLang="zh-CN" smtClean="0"/>
              <a:t>DIC</a:t>
            </a:r>
            <a:r>
              <a:rPr lang="zh-CN" altLang="en-US" smtClean="0"/>
              <a:t>技术进行了相关了解，以便最后辅助我们研究地质体材料变形和断裂等</a:t>
            </a:r>
            <a:endParaRPr lang="zh-CN" altLang="en-US"/>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这是发表的文章</a:t>
            </a:r>
            <a:endParaRPr lang="en-US" altLang="zh-CN" smtClean="0"/>
          </a:p>
          <a:p>
            <a:r>
              <a:rPr lang="zh-CN" altLang="en-US" smtClean="0"/>
              <a:t>谢谢！请各位老师多指教</a:t>
            </a:r>
            <a:endParaRPr lang="zh-CN" altLang="en-US"/>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eaLnBrk="1" hangingPunct="1">
              <a:buFont typeface="Wingdings" pitchFamily="2" charset="2"/>
              <a:buNone/>
            </a:pPr>
            <a:r>
              <a:rPr lang="zh-CN" altLang="en-US" b="1" smtClean="0">
                <a:latin typeface="Arial" pitchFamily="34" charset="0"/>
              </a:rPr>
              <a:t>首先是研究背景</a:t>
            </a:r>
            <a:endParaRPr lang="en-US" altLang="zh-CN" b="1" smtClean="0">
              <a:latin typeface="Arial" pitchFamily="34" charset="0"/>
            </a:endParaRPr>
          </a:p>
          <a:p>
            <a:pPr eaLnBrk="1" hangingPunct="1">
              <a:buFont typeface="Wingdings" pitchFamily="2" charset="2"/>
              <a:buNone/>
            </a:pPr>
            <a:r>
              <a:rPr lang="zh-CN" altLang="zh-CN" sz="1300" smtClean="0"/>
              <a:t>在国内外，由于滑坡灾害而导致的事故屡见不鲜</a:t>
            </a:r>
            <a:r>
              <a:rPr lang="zh-CN" altLang="en-US" sz="1300" smtClean="0"/>
              <a:t>，例如西藏</a:t>
            </a:r>
            <a:r>
              <a:rPr lang="en-US" altLang="zh-CN" sz="1300" smtClean="0"/>
              <a:t>2000</a:t>
            </a:r>
            <a:r>
              <a:rPr lang="zh-CN" altLang="en-US" sz="1300" smtClean="0"/>
              <a:t>年的易贡巨型滑坡，甘肃的黄土滑坡、</a:t>
            </a:r>
            <a:r>
              <a:rPr lang="en-US" altLang="zh-CN" sz="1300" smtClean="0"/>
              <a:t>Teton</a:t>
            </a:r>
            <a:r>
              <a:rPr lang="zh-CN" altLang="en-US" sz="1300" smtClean="0"/>
              <a:t>坝渗流滑坡等，</a:t>
            </a:r>
            <a:r>
              <a:rPr lang="en-US" altLang="zh-CN" sz="1300" smtClean="0"/>
              <a:t>1920</a:t>
            </a:r>
            <a:r>
              <a:rPr lang="zh-CN" altLang="zh-CN" sz="1300" smtClean="0"/>
              <a:t>年，中国甘肃省因地震而诱发的滑坡</a:t>
            </a:r>
            <a:r>
              <a:rPr lang="en-US" altLang="zh-CN" sz="1300" smtClean="0"/>
              <a:t>500</a:t>
            </a:r>
            <a:r>
              <a:rPr lang="zh-CN" altLang="zh-CN" sz="1300" smtClean="0"/>
              <a:t>多处，使该地区</a:t>
            </a:r>
            <a:r>
              <a:rPr lang="en-US" altLang="zh-CN" sz="1300" smtClean="0"/>
              <a:t>20</a:t>
            </a:r>
            <a:r>
              <a:rPr lang="zh-CN" altLang="zh-CN" sz="1300" smtClean="0"/>
              <a:t>万人丧生。</a:t>
            </a:r>
            <a:r>
              <a:rPr lang="zh-CN" altLang="en-US" sz="1300" smtClean="0"/>
              <a:t>在意大利、秘鲁、香港地区都发生过严重的滑坡灾害，带来惨重损失。我国</a:t>
            </a:r>
            <a:r>
              <a:rPr lang="zh-CN" altLang="zh-CN" sz="1300" smtClean="0"/>
              <a:t>有</a:t>
            </a:r>
            <a:r>
              <a:rPr lang="en-US" altLang="zh-CN" sz="1300" smtClean="0"/>
              <a:t>70</a:t>
            </a:r>
            <a:r>
              <a:rPr lang="zh-CN" altLang="zh-CN" sz="1300" smtClean="0"/>
              <a:t>多座城市和</a:t>
            </a:r>
            <a:r>
              <a:rPr lang="en-US" altLang="zh-CN" sz="1300" smtClean="0"/>
              <a:t>460</a:t>
            </a:r>
            <a:r>
              <a:rPr lang="zh-CN" altLang="zh-CN" sz="1300" smtClean="0"/>
              <a:t>多个县市受到滑坡灾害的威胁及危害，平均每年至少造成</a:t>
            </a:r>
            <a:r>
              <a:rPr lang="en-US" altLang="zh-CN" sz="1300" smtClean="0"/>
              <a:t>15</a:t>
            </a:r>
            <a:r>
              <a:rPr lang="zh-CN" altLang="zh-CN" sz="1300" smtClean="0"/>
              <a:t>～</a:t>
            </a:r>
            <a:r>
              <a:rPr lang="en-US" altLang="zh-CN" sz="1300" smtClean="0"/>
              <a:t>23</a:t>
            </a:r>
            <a:r>
              <a:rPr lang="zh-CN" altLang="zh-CN" sz="1300" smtClean="0"/>
              <a:t>亿元的经济损失。</a:t>
            </a:r>
            <a:endParaRPr lang="en-US" altLang="zh-CN" sz="1300" b="1" smtClean="0"/>
          </a:p>
          <a:p>
            <a:pPr defTabSz="990478">
              <a:defRPr/>
            </a:pPr>
            <a:r>
              <a:rPr lang="zh-CN" altLang="zh-CN" sz="1300" smtClean="0"/>
              <a:t>随着国家经济发展，特别是西部大开发的开展，公路建设逐年增长，而且不断向山区延伸，工程的地质灾害也将日益严重</a:t>
            </a:r>
            <a:r>
              <a:rPr lang="zh-CN" altLang="en-US" sz="1300" b="1" smtClean="0">
                <a:solidFill>
                  <a:srgbClr val="0000FF"/>
                </a:solidFill>
                <a:latin typeface="Arial" pitchFamily="34" charset="0"/>
              </a:rPr>
              <a:t>，因而对其研究具有重大的意义，同时由于造成灾害的因素众多，类型多样等，</a:t>
            </a:r>
            <a:r>
              <a:rPr lang="zh-CN" altLang="zh-CN" sz="1300" smtClean="0"/>
              <a:t>定量地描述复杂地质体的力学特性和认知地质体的灾变过程依然是当今科学的前沿问题。</a:t>
            </a:r>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defTabSz="990478">
              <a:defRPr/>
            </a:pPr>
            <a:r>
              <a:rPr lang="zh-CN" altLang="zh-CN" sz="1300" smtClean="0">
                <a:latin typeface="Times New Roman"/>
                <a:cs typeface="Times New Roman"/>
              </a:rPr>
              <a:t>在地质灾害的演变过程中，地质体破坏可以归纳为既有破坏、局部破坏、贯穿破坏、碎裂破坏和运动性破坏等几个阶段，而我们所关注的阶段主要集中在贯穿性破坏到碎裂破坏，这一重要转折过程，研究材料及结构的性能对这一阶段过程的影响以及对整个破坏过程的影响。从图中可以看出，这一过程是一个快速的动态过程，一个由匀速扩展到加速阶段的转变阶段</a:t>
            </a:r>
            <a:r>
              <a:rPr lang="zh-CN" altLang="zh-CN" sz="1300" smtClean="0">
                <a:ea typeface="Times New Roman"/>
              </a:rPr>
              <a:t> </a:t>
            </a:r>
            <a:r>
              <a:rPr lang="zh-CN" altLang="zh-CN" sz="1300" smtClean="0">
                <a:latin typeface="Times New Roman"/>
                <a:cs typeface="Times New Roman"/>
              </a:rPr>
              <a:t>，研究这一动态过程对于滑坡演变、预测等有积极的意义</a:t>
            </a:r>
            <a:endParaRPr lang="zh-CN" altLang="en-US"/>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研究进展</a:t>
            </a:r>
            <a:endParaRPr lang="zh-CN" altLang="en-US"/>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包括两大部分，一地质体材料性能研究，包括常规实验，和超声波方法研究。二是断裂的实验研究，包括岩石和土的局部化变形及断裂</a:t>
            </a:r>
            <a:endParaRPr lang="zh-CN" altLang="en-US"/>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defTabSz="990478">
              <a:defRPr/>
            </a:pPr>
            <a:r>
              <a:rPr lang="zh-CN" altLang="en-US" sz="1300" smtClean="0"/>
              <a:t>地质体材料研究的常规实验分岩石和土，岩石的包括单轴、三轴压缩、剪切、张拉实验等，主要测试了岩石的抗压强度，弹性模量、泊松比、内聚力、内摩擦角度等。</a:t>
            </a:r>
            <a:endParaRPr lang="en-US" altLang="zh-CN" sz="1300" smtClean="0"/>
          </a:p>
          <a:p>
            <a:pPr defTabSz="990478">
              <a:defRPr/>
            </a:pPr>
            <a:r>
              <a:rPr lang="zh-CN" altLang="en-US" sz="1300" smtClean="0"/>
              <a:t>土的传统实验是室内压缩即固结实验，剪切实验，分别得到土的压缩性能、土的抗剪、抗拉强度以及内摩擦角度和内聚力等等</a:t>
            </a:r>
            <a:endParaRPr lang="en-US" altLang="zh-CN" sz="1300" smtClean="0"/>
          </a:p>
          <a:p>
            <a:pPr defTabSz="990478">
              <a:defRPr/>
            </a:pPr>
            <a:r>
              <a:rPr lang="zh-CN" altLang="en-US" sz="1300" smtClean="0"/>
              <a:t>这些实验的不足点是首先对试件有严格要求，实验过程复杂、结果粗略、只是宏观性能表现等，因而需要发展新的有效精准的方法</a:t>
            </a:r>
            <a:endParaRPr lang="en-US" altLang="zh-CN" sz="1300" smtClean="0"/>
          </a:p>
          <a:p>
            <a:pPr defTabSz="990478">
              <a:defRPr/>
            </a:pPr>
            <a:endParaRPr lang="en-US" altLang="zh-CN" sz="1300" smtClean="0"/>
          </a:p>
          <a:p>
            <a:pPr defTabSz="990478">
              <a:defRPr/>
            </a:pPr>
            <a:r>
              <a:rPr lang="zh-CN" altLang="en-US" sz="1300" smtClean="0"/>
              <a:t>岩石单轴：测试单轴抗压强度、弹性模量和泊松比等力学参数</a:t>
            </a:r>
          </a:p>
          <a:p>
            <a:r>
              <a:rPr lang="zh-CN" altLang="en-US" sz="1300" smtClean="0"/>
              <a:t>岩石三轴压缩：不同围压下的抗压强度、内摩擦角、内聚力</a:t>
            </a:r>
            <a:endParaRPr lang="en-US" altLang="zh-CN" sz="1300" smtClean="0"/>
          </a:p>
          <a:p>
            <a:r>
              <a:rPr lang="zh-CN" altLang="en-US" sz="1300" smtClean="0"/>
              <a:t>岩石剪切试验：压剪（正应力和剪切力关系，黏聚力和摩擦角）、抗切（垂直力为零，只校核黏聚力）、抗剪试验（摩擦系数）</a:t>
            </a:r>
            <a:endParaRPr lang="en-US" altLang="zh-CN" sz="1300" smtClean="0"/>
          </a:p>
          <a:p>
            <a:r>
              <a:rPr lang="zh-CN" altLang="en-US" sz="1300" smtClean="0"/>
              <a:t>室内压缩试验（固 结 试 验）</a:t>
            </a:r>
            <a:r>
              <a:rPr lang="zh-CN" altLang="en-US" sz="1300" b="1" smtClean="0"/>
              <a:t>试验目的</a:t>
            </a:r>
            <a:r>
              <a:rPr lang="zh-CN" altLang="en-US" sz="1300" smtClean="0"/>
              <a:t>用于测定土的压缩性指标，主要包括土的压缩系数</a:t>
            </a:r>
            <a:r>
              <a:rPr lang="en-US" sz="1300" i="1" smtClean="0"/>
              <a:t>a</a:t>
            </a:r>
            <a:r>
              <a:rPr lang="en-US" sz="1300" baseline="-25000" smtClean="0"/>
              <a:t>v</a:t>
            </a:r>
            <a:r>
              <a:rPr lang="zh-CN" altLang="en-US" sz="1300" smtClean="0"/>
              <a:t>、压缩指数</a:t>
            </a:r>
            <a:r>
              <a:rPr lang="en-US" sz="1300" i="1" smtClean="0"/>
              <a:t>C</a:t>
            </a:r>
            <a:r>
              <a:rPr lang="en-US" sz="1300" baseline="-25000" smtClean="0"/>
              <a:t>c</a:t>
            </a:r>
            <a:r>
              <a:rPr lang="zh-CN" altLang="en-US" sz="1300" smtClean="0"/>
              <a:t>及固结系数</a:t>
            </a:r>
            <a:r>
              <a:rPr lang="en-US" sz="1300" i="1" smtClean="0"/>
              <a:t>C</a:t>
            </a:r>
            <a:r>
              <a:rPr lang="en-US" sz="1300" baseline="-25000" smtClean="0"/>
              <a:t>v</a:t>
            </a:r>
            <a:r>
              <a:rPr lang="zh-CN" altLang="en-US" sz="1300" smtClean="0"/>
              <a:t>等，为估算建筑物沉降量及历经不同时间的固结度提供必备的计算参数。</a:t>
            </a:r>
            <a:endParaRPr lang="en-US" altLang="zh-CN" sz="1300" smtClean="0"/>
          </a:p>
          <a:p>
            <a:r>
              <a:rPr lang="zh-CN" altLang="en-US" sz="1300" smtClean="0"/>
              <a:t>剪切试验：直接剪切试验、三轴压缩试验和无侧限抗压强度试验（即单轴实验）</a:t>
            </a:r>
          </a:p>
          <a:p>
            <a:pPr defTabSz="990478">
              <a:defRPr/>
            </a:pPr>
            <a:r>
              <a:rPr lang="zh-CN" altLang="en-US" sz="1300" smtClean="0"/>
              <a:t>抗剪强度；测定土的抗剪强度，提供计算地基强度和稳定使用的土的强度指标内摩擦角</a:t>
            </a:r>
            <a:r>
              <a:rPr lang="en-US" sz="1300" i="1" smtClean="0"/>
              <a:t>φ</a:t>
            </a:r>
            <a:r>
              <a:rPr lang="zh-CN" altLang="en-US" sz="1300" smtClean="0"/>
              <a:t>和内聚力</a:t>
            </a:r>
            <a:r>
              <a:rPr lang="en-US" sz="1300" i="1" smtClean="0"/>
              <a:t>c</a:t>
            </a:r>
            <a:r>
              <a:rPr lang="zh-CN" altLang="en-US" sz="1300" i="1" smtClean="0"/>
              <a:t>；</a:t>
            </a:r>
            <a:r>
              <a:rPr lang="zh-CN" altLang="en-US" sz="1300" smtClean="0"/>
              <a:t>抗压强度</a:t>
            </a:r>
            <a:endParaRPr lang="en-US" altLang="zh-CN" sz="1300" smtClean="0"/>
          </a:p>
          <a:p>
            <a:r>
              <a:rPr lang="zh-CN" altLang="en-US" sz="1300" smtClean="0"/>
              <a:t>直剪实验：抗剪强度</a:t>
            </a:r>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lnSpcReduction="10000"/>
          </a:bodyPr>
          <a:lstStyle/>
          <a:p>
            <a:pPr defTabSz="990478">
              <a:defRPr/>
            </a:pPr>
            <a:r>
              <a:rPr lang="zh-CN" altLang="en-US" sz="1300" smtClean="0"/>
              <a:t>超声波方法，</a:t>
            </a:r>
            <a:r>
              <a:rPr lang="zh-CN" altLang="zh-CN" sz="1300" smtClean="0"/>
              <a:t>在各个领域都有广泛的应用，包括材料测试性能测试、厚度检测、无损检测等领域都都有广泛应用。</a:t>
            </a:r>
            <a:endParaRPr lang="en-US" altLang="zh-CN" sz="1300" smtClean="0"/>
          </a:p>
          <a:p>
            <a:pPr defTabSz="990478">
              <a:defRPr/>
            </a:pPr>
            <a:r>
              <a:rPr lang="zh-CN" altLang="en-US" sz="1300" smtClean="0"/>
              <a:t>图中是超声波方法同时测试材料厚度和波速的四种模式，</a:t>
            </a:r>
            <a:endParaRPr lang="en-US" altLang="zh-CN" sz="1300" smtClean="0"/>
          </a:p>
          <a:p>
            <a:pPr defTabSz="990478">
              <a:defRPr/>
            </a:pPr>
            <a:r>
              <a:rPr lang="zh-CN" altLang="en-US" sz="1300" smtClean="0"/>
              <a:t>在地质体方面的应用，主要有这几部分，弹性常数测试，其中这后面两人还比较了静态和动态测试结果的差别，并认为动态才是真正的弹性常数，是初始阶段未损伤的弹性性质。</a:t>
            </a:r>
            <a:endParaRPr lang="en-US" altLang="zh-CN" sz="1300" smtClean="0"/>
          </a:p>
          <a:p>
            <a:pPr defTabSz="990478">
              <a:defRPr/>
            </a:pPr>
            <a:r>
              <a:rPr lang="zh-CN" altLang="en-US" sz="1300" smtClean="0"/>
              <a:t>材料粘性、非线性测试，</a:t>
            </a:r>
            <a:r>
              <a:rPr lang="en-US" altLang="zh-CN" sz="1300" smtClean="0"/>
              <a:t>Tutuncu</a:t>
            </a:r>
            <a:r>
              <a:rPr lang="zh-CN" altLang="en-US" sz="1300" smtClean="0"/>
              <a:t>讨论了频率与波速、衰减的关系，应变幅值对波速影响等，</a:t>
            </a:r>
            <a:r>
              <a:rPr lang="en-US" altLang="zh-CN" sz="1300" smtClean="0"/>
              <a:t>Fujisawa</a:t>
            </a:r>
            <a:r>
              <a:rPr lang="zh-CN" altLang="en-US" sz="1300" smtClean="0"/>
              <a:t>粘弹性，相速度与品质因子描述。</a:t>
            </a:r>
            <a:endParaRPr lang="en-US" altLang="zh-CN" sz="1300" smtClean="0"/>
          </a:p>
          <a:p>
            <a:pPr defTabSz="990478">
              <a:defRPr/>
            </a:pPr>
            <a:r>
              <a:rPr lang="zh-CN" altLang="en-US" sz="1300" smtClean="0"/>
              <a:t>无损探伤方面</a:t>
            </a:r>
            <a:r>
              <a:rPr lang="en-US" altLang="zh-CN" sz="1300" smtClean="0"/>
              <a:t>Tabrizi</a:t>
            </a:r>
            <a:r>
              <a:rPr lang="zh-CN" altLang="zh-CN" sz="1300" smtClean="0"/>
              <a:t>利用多重</a:t>
            </a:r>
            <a:r>
              <a:rPr lang="en-US" altLang="zh-CN" sz="1300" smtClean="0"/>
              <a:t>FFT</a:t>
            </a:r>
            <a:r>
              <a:rPr lang="zh-CN" altLang="zh-CN" sz="1300" smtClean="0"/>
              <a:t>得到超声信号的线性和非线性部分，采用非线性参数来表征不同压缩载荷下材料中裂纹产生失稳等。</a:t>
            </a:r>
            <a:endParaRPr lang="en-US" altLang="zh-CN" sz="1300" smtClean="0"/>
          </a:p>
          <a:p>
            <a:pPr defTabSz="990478">
              <a:defRPr/>
            </a:pPr>
            <a:r>
              <a:rPr lang="zh-CN" altLang="en-US" sz="1300" smtClean="0"/>
              <a:t>然后是间接测试，</a:t>
            </a:r>
            <a:r>
              <a:rPr lang="en-US" altLang="zh-CN" sz="1300" smtClean="0"/>
              <a:t>Long</a:t>
            </a:r>
            <a:r>
              <a:rPr lang="zh-CN" altLang="en-US" sz="1300" smtClean="0"/>
              <a:t>在</a:t>
            </a:r>
            <a:r>
              <a:rPr lang="en-US" altLang="zh-CN" sz="1300" smtClean="0"/>
              <a:t>04</a:t>
            </a:r>
            <a:r>
              <a:rPr lang="zh-CN" altLang="en-US" sz="1300" smtClean="0"/>
              <a:t>年利用</a:t>
            </a:r>
            <a:r>
              <a:rPr lang="en-US" altLang="zh-CN" sz="1300" smtClean="0"/>
              <a:t>PZT</a:t>
            </a:r>
            <a:r>
              <a:rPr lang="zh-CN" altLang="en-US" sz="1300" smtClean="0"/>
              <a:t>在细杆端部激励导波，分析空气中与土中导波信号的不同得到衰减频散曲线，再与理论的衰减曲线对比拟合得到土的波速等。吴斌在</a:t>
            </a:r>
            <a:r>
              <a:rPr lang="en-US" altLang="zh-CN" sz="1300" smtClean="0"/>
              <a:t>06</a:t>
            </a:r>
            <a:r>
              <a:rPr lang="zh-CN" altLang="en-US" sz="1300" smtClean="0"/>
              <a:t>年也用传感器做了类似的实验，只不过多考虑杆自身的衰减。这种思想值得借鉴</a:t>
            </a:r>
            <a:endParaRPr lang="en-US" sz="1300" smtClean="0"/>
          </a:p>
          <a:p>
            <a:pPr defTabSz="990478">
              <a:defRPr/>
            </a:pPr>
            <a:endParaRPr lang="en-US" sz="1300" smtClean="0"/>
          </a:p>
          <a:p>
            <a:pPr defTabSz="990478">
              <a:defRPr/>
            </a:pPr>
            <a:r>
              <a:rPr lang="en-US" sz="1300" smtClean="0"/>
              <a:t>Christaras[6]</a:t>
            </a:r>
            <a:r>
              <a:rPr lang="zh-CN" altLang="en-US" sz="1300" smtClean="0"/>
              <a:t>利用机械谐振法和超声波速法研究了不同波速的岩石材料的动态弹性模量，并与静态变形测量得到的弹性模量进行了对比，结果表明这两种动态方法得到的模量可以与静态结果相一致，指出这两种动态方法都可以用于岩石模量的快速估计。而对于其他类岩石，有研究结果表明，静态动态差别可达到</a:t>
            </a:r>
            <a:r>
              <a:rPr lang="en-US" sz="1300" smtClean="0"/>
              <a:t>0%-300%</a:t>
            </a:r>
            <a:r>
              <a:rPr lang="zh-CN" altLang="en-US" sz="1300" smtClean="0"/>
              <a:t>，</a:t>
            </a:r>
            <a:r>
              <a:rPr lang="zh-CN" altLang="en-US" sz="1300" b="1" smtClean="0"/>
              <a:t>原因在于两者确定弹性模量的应力范围不同</a:t>
            </a:r>
            <a:r>
              <a:rPr lang="zh-CN" altLang="en-US" sz="1300" smtClean="0"/>
              <a:t>，而由于岩石等材料的非线性存在，材料性质与所施加的应力水平相关。动态超声法测的是在很小的应力下的波的传播行为，得到的是纯弹性的模量，而静态得到的则有可能涉及到材料的微损伤，已有非线性效应影响，因而，</a:t>
            </a:r>
            <a:r>
              <a:rPr lang="zh-CN" altLang="en-US" sz="1300" b="1" smtClean="0"/>
              <a:t>可以认为动态测得的才是真正的弹性模量，静态的结果是已经不是线性段的，而是平均的宏观效果。</a:t>
            </a:r>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超声信号分析方面，有时域和频域分析，时域直接快捷但在衰减问题、信号弥散时则不易分析难找到</a:t>
            </a:r>
            <a:r>
              <a:rPr lang="en-US" altLang="zh-CN" smtClean="0"/>
              <a:t>TOF</a:t>
            </a:r>
            <a:r>
              <a:rPr lang="zh-CN" altLang="en-US" smtClean="0"/>
              <a:t>，</a:t>
            </a:r>
            <a:r>
              <a:rPr lang="en-US" altLang="zh-CN" smtClean="0"/>
              <a:t>TOF</a:t>
            </a:r>
            <a:r>
              <a:rPr lang="zh-CN" altLang="en-US" smtClean="0"/>
              <a:t>得到的波速也是一个不确定的波速；频域分析有</a:t>
            </a:r>
            <a:r>
              <a:rPr lang="en-US" altLang="zh-CN" smtClean="0"/>
              <a:t>FFT</a:t>
            </a:r>
            <a:r>
              <a:rPr lang="zh-CN" altLang="en-US" smtClean="0"/>
              <a:t>、小波、互相关、互功率谱等，能得到更多、更精确的信息，</a:t>
            </a:r>
            <a:endParaRPr lang="en-US" altLang="zh-CN" smtClean="0"/>
          </a:p>
          <a:p>
            <a:endParaRPr lang="en-US" altLang="zh-CN" smtClean="0"/>
          </a:p>
          <a:p>
            <a:r>
              <a:rPr lang="zh-CN" altLang="en-US" smtClean="0"/>
              <a:t>在土、散体方面的应用工作很少，直接测量土比较困难，不准确，结果信号分析有待提高，因而需要发展土、散体的非线性粘性衰减特性，波动、震动分析结合，获得系统化的测试分析方法</a:t>
            </a:r>
            <a:endParaRPr lang="en-US" altLang="zh-CN" smtClean="0"/>
          </a:p>
        </p:txBody>
      </p:sp>
      <p:sp>
        <p:nvSpPr>
          <p:cNvPr id="4" name="灯片编号占位符 3"/>
          <p:cNvSpPr>
            <a:spLocks noGrp="1"/>
          </p:cNvSpPr>
          <p:nvPr>
            <p:ph type="sldNum" sz="quarter" idx="10"/>
          </p:nvPr>
        </p:nvSpPr>
        <p:spPr/>
        <p:txBody>
          <a:bodyPr/>
          <a:lstStyle/>
          <a:p>
            <a:fld id="{C0DC4B2D-3B98-427F-A1EF-13CC6C822E60}"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grpSp>
        <p:nvGrpSpPr>
          <p:cNvPr id="2" name="组合 1"/>
          <p:cNvGrpSpPr/>
          <p:nvPr/>
        </p:nvGrpSpPr>
        <p:grpSpPr>
          <a:xfrm>
            <a:off x="-3765" y="4953000"/>
            <a:ext cx="9147765"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endParaRPr lang="en-US" altLang="zh-CN"/>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en-US" altLang="zh-CN"/>
          </a:p>
        </p:txBody>
      </p:sp>
      <p:sp>
        <p:nvSpPr>
          <p:cNvPr id="27" name="灯片编号占位符 26"/>
          <p:cNvSpPr>
            <a:spLocks noGrp="1"/>
          </p:cNvSpPr>
          <p:nvPr>
            <p:ph type="sldNum" sz="quarter" idx="12"/>
          </p:nvPr>
        </p:nvSpPr>
        <p:spPr/>
        <p:txBody>
          <a:bodyPr/>
          <a:lstStyle>
            <a:lvl1pPr>
              <a:defRPr>
                <a:solidFill>
                  <a:srgbClr val="FFFFFF"/>
                </a:solidFill>
              </a:defRPr>
            </a:lvl1pPr>
            <a:extLst/>
          </a:lstStyle>
          <a:p>
            <a:fld id="{75384B6A-80E7-4EA7-A5A7-2173EA1A62A2}" type="slidenum">
              <a:rPr lang="en-US" altLang="zh-CN" smtClean="0"/>
              <a:pPr/>
              <a:t>‹#›</a:t>
            </a:fld>
            <a:endParaRPr lang="en-US" altLang="zh-CN"/>
          </a:p>
        </p:txBody>
      </p:sp>
      <p:pic>
        <p:nvPicPr>
          <p:cNvPr id="14" name="Picture 12" descr="北大"/>
          <p:cNvPicPr>
            <a:picLocks noChangeAspect="1" noChangeArrowheads="1"/>
          </p:cNvPicPr>
          <p:nvPr userDrawn="1"/>
        </p:nvPicPr>
        <p:blipFill>
          <a:blip r:embed="rId3" cstate="print"/>
          <a:srcRect/>
          <a:stretch>
            <a:fillRect/>
          </a:stretch>
        </p:blipFill>
        <p:spPr bwMode="auto">
          <a:xfrm>
            <a:off x="0" y="0"/>
            <a:ext cx="3113422" cy="980728"/>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endParaRPr lang="en-US" altLang="zh-CN"/>
          </a:p>
        </p:txBody>
      </p:sp>
      <p:sp>
        <p:nvSpPr>
          <p:cNvPr id="5" name="页脚占位符 4"/>
          <p:cNvSpPr>
            <a:spLocks noGrp="1"/>
          </p:cNvSpPr>
          <p:nvPr>
            <p:ph type="ftr" sz="quarter" idx="11"/>
          </p:nvPr>
        </p:nvSpPr>
        <p:spPr/>
        <p:txBody>
          <a:bodyPr/>
          <a:lstStyle>
            <a:extLst/>
          </a:lstStyle>
          <a:p>
            <a:endParaRPr lang="en-US" altLang="zh-CN"/>
          </a:p>
        </p:txBody>
      </p:sp>
      <p:sp>
        <p:nvSpPr>
          <p:cNvPr id="6" name="灯片编号占位符 5"/>
          <p:cNvSpPr>
            <a:spLocks noGrp="1"/>
          </p:cNvSpPr>
          <p:nvPr>
            <p:ph type="sldNum" sz="quarter" idx="12"/>
          </p:nvPr>
        </p:nvSpPr>
        <p:spPr/>
        <p:txBody>
          <a:bodyPr/>
          <a:lstStyle>
            <a:extLst/>
          </a:lstStyle>
          <a:p>
            <a:fld id="{D62B2C5F-4BBE-4542-BB24-F0F8E8BD930E}" type="slidenum">
              <a:rPr lang="en-US" altLang="zh-CN" smtClean="0"/>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endParaRPr lang="en-US" altLang="zh-CN"/>
          </a:p>
        </p:txBody>
      </p:sp>
      <p:sp>
        <p:nvSpPr>
          <p:cNvPr id="5" name="页脚占位符 4"/>
          <p:cNvSpPr>
            <a:spLocks noGrp="1"/>
          </p:cNvSpPr>
          <p:nvPr>
            <p:ph type="ftr" sz="quarter" idx="11"/>
          </p:nvPr>
        </p:nvSpPr>
        <p:spPr/>
        <p:txBody>
          <a:bodyPr/>
          <a:lstStyle>
            <a:extLst/>
          </a:lstStyle>
          <a:p>
            <a:endParaRPr lang="en-US" altLang="zh-CN"/>
          </a:p>
        </p:txBody>
      </p:sp>
      <p:sp>
        <p:nvSpPr>
          <p:cNvPr id="6" name="灯片编号占位符 5"/>
          <p:cNvSpPr>
            <a:spLocks noGrp="1"/>
          </p:cNvSpPr>
          <p:nvPr>
            <p:ph type="sldNum" sz="quarter" idx="12"/>
          </p:nvPr>
        </p:nvSpPr>
        <p:spPr/>
        <p:txBody>
          <a:bodyPr/>
          <a:lstStyle>
            <a:extLst/>
          </a:lstStyle>
          <a:p>
            <a:fld id="{61A58D00-C4C0-4246-9894-1ED2D374F8C3}" type="slidenum">
              <a:rPr lang="en-US" altLang="zh-CN" smtClean="0"/>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755576" y="1481328"/>
            <a:ext cx="7931224" cy="4525963"/>
          </a:xfrm>
        </p:spPr>
        <p:txBody>
          <a:bodyPr/>
          <a:lstStyle>
            <a:lvl1pPr>
              <a:lnSpc>
                <a:spcPct val="125000"/>
              </a:lnSpc>
              <a:buFont typeface="Wingdings" pitchFamily="2" charset="2"/>
              <a:buChar char="Ø"/>
              <a:defRPr b="1"/>
            </a:lvl1pPr>
            <a:lvl2pPr>
              <a:lnSpc>
                <a:spcPct val="125000"/>
              </a:lnSpc>
              <a:buFont typeface="Wingdings" pitchFamily="2" charset="2"/>
              <a:buChar char="u"/>
              <a:defRPr b="1"/>
            </a:lvl2pPr>
            <a:lvl3pPr>
              <a:lnSpc>
                <a:spcPct val="125000"/>
              </a:lnSpc>
              <a:buFont typeface="Wingdings" pitchFamily="2" charset="2"/>
              <a:buChar char="Ø"/>
              <a:defRPr b="1"/>
            </a:lvl3pPr>
            <a:lvl4pPr>
              <a:lnSpc>
                <a:spcPct val="125000"/>
              </a:lnSpc>
              <a:buFont typeface="Wingdings" pitchFamily="2" charset="2"/>
              <a:buChar char="Ø"/>
              <a:defRPr b="1"/>
            </a:lvl4pPr>
            <a:lvl5pPr>
              <a:lnSpc>
                <a:spcPct val="125000"/>
              </a:lnSpc>
              <a:buFont typeface="Wingdings" pitchFamily="2" charset="2"/>
              <a:buChar char="Ø"/>
              <a:defRPr b="1"/>
            </a:lvl5pPr>
            <a:extLst/>
          </a:lstStyle>
          <a:p>
            <a:pPr lvl="0" eaLnBrk="1" latinLnBrk="0" hangingPunct="1"/>
            <a:r>
              <a:rPr lang="zh-CN" altLang="en-US" dirty="0" smtClean="0"/>
              <a:t>单击此处编辑母版文本样式</a:t>
            </a:r>
          </a:p>
          <a:p>
            <a:pPr lvl="1" eaLnBrk="1" latinLnBrk="0" hangingPunct="1"/>
            <a:r>
              <a:rPr lang="zh-CN" altLang="en-US" dirty="0" smtClean="0"/>
              <a:t>第二级</a:t>
            </a:r>
          </a:p>
          <a:p>
            <a:pPr lvl="2" eaLnBrk="1" latinLnBrk="0" hangingPunct="1"/>
            <a:r>
              <a:rPr lang="zh-CN" altLang="en-US" dirty="0" smtClean="0"/>
              <a:t>第三级</a:t>
            </a:r>
          </a:p>
          <a:p>
            <a:pPr lvl="3" eaLnBrk="1" latinLnBrk="0" hangingPunct="1"/>
            <a:r>
              <a:rPr lang="zh-CN" altLang="en-US" dirty="0" smtClean="0"/>
              <a:t>第四级</a:t>
            </a:r>
          </a:p>
          <a:p>
            <a:pPr lvl="4" eaLnBrk="1" latinLnBrk="0" hangingPunct="1"/>
            <a:r>
              <a:rPr lang="zh-CN" altLang="en-US" dirty="0" smtClean="0"/>
              <a:t>第五级</a:t>
            </a:r>
            <a:endParaRPr kumimoji="0" lang="en-US" dirty="0"/>
          </a:p>
        </p:txBody>
      </p:sp>
      <p:sp>
        <p:nvSpPr>
          <p:cNvPr id="4" name="日期占位符 3"/>
          <p:cNvSpPr>
            <a:spLocks noGrp="1"/>
          </p:cNvSpPr>
          <p:nvPr>
            <p:ph type="dt" sz="half" idx="10"/>
          </p:nvPr>
        </p:nvSpPr>
        <p:spPr/>
        <p:txBody>
          <a:bodyPr/>
          <a:lstStyle>
            <a:extLst/>
          </a:lstStyle>
          <a:p>
            <a:endParaRPr lang="en-US" altLang="zh-CN"/>
          </a:p>
        </p:txBody>
      </p:sp>
      <p:sp>
        <p:nvSpPr>
          <p:cNvPr id="5" name="页脚占位符 4"/>
          <p:cNvSpPr>
            <a:spLocks noGrp="1"/>
          </p:cNvSpPr>
          <p:nvPr>
            <p:ph type="ftr" sz="quarter" idx="11"/>
          </p:nvPr>
        </p:nvSpPr>
        <p:spPr/>
        <p:txBody>
          <a:bodyPr/>
          <a:lstStyle>
            <a:extLst/>
          </a:lstStyle>
          <a:p>
            <a:endParaRPr lang="en-US" altLang="zh-CN"/>
          </a:p>
        </p:txBody>
      </p:sp>
      <p:sp>
        <p:nvSpPr>
          <p:cNvPr id="6" name="灯片编号占位符 5"/>
          <p:cNvSpPr>
            <a:spLocks noGrp="1"/>
          </p:cNvSpPr>
          <p:nvPr>
            <p:ph type="sldNum" sz="quarter" idx="12"/>
          </p:nvPr>
        </p:nvSpPr>
        <p:spPr/>
        <p:txBody>
          <a:bodyPr/>
          <a:lstStyle>
            <a:extLst/>
          </a:lstStyle>
          <a:p>
            <a:fld id="{C0919674-8D2D-4F06-B9E2-30319AFC3F38}" type="slidenum">
              <a:rPr lang="en-US" altLang="zh-CN" smtClean="0"/>
              <a:pPr/>
              <a:t>‹#›</a:t>
            </a:fld>
            <a:endParaRPr lang="en-US" altLang="zh-CN"/>
          </a:p>
        </p:txBody>
      </p:sp>
      <p:sp>
        <p:nvSpPr>
          <p:cNvPr id="7" name="标题 6"/>
          <p:cNvSpPr>
            <a:spLocks noGrp="1"/>
          </p:cNvSpPr>
          <p:nvPr>
            <p:ph type="title"/>
          </p:nvPr>
        </p:nvSpPr>
        <p:spPr>
          <a:xfrm>
            <a:off x="755576" y="260648"/>
            <a:ext cx="7787208" cy="1143000"/>
          </a:xfrm>
        </p:spPr>
        <p:txBody>
          <a:bodyPr rtlCol="0">
            <a:normAutofit/>
          </a:bodyPr>
          <a:lstStyle>
            <a:lvl1pPr>
              <a:defRPr sz="3200" b="1"/>
            </a:lvl1pPr>
            <a:extLst/>
          </a:lstStyle>
          <a:p>
            <a:r>
              <a:rPr kumimoji="0" lang="zh-CN" altLang="en-US" dirty="0" smtClean="0"/>
              <a:t>单击此处编辑母版标题样式</a:t>
            </a:r>
            <a:endParaRPr kumimoji="0"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extLst/>
          </a:lstStyle>
          <a:p>
            <a:endParaRPr lang="en-US" altLang="zh-CN"/>
          </a:p>
        </p:txBody>
      </p:sp>
      <p:sp>
        <p:nvSpPr>
          <p:cNvPr id="5" name="页脚占位符 4"/>
          <p:cNvSpPr>
            <a:spLocks noGrp="1"/>
          </p:cNvSpPr>
          <p:nvPr>
            <p:ph type="ftr" sz="quarter" idx="11"/>
          </p:nvPr>
        </p:nvSpPr>
        <p:spPr/>
        <p:txBody>
          <a:bodyPr/>
          <a:lstStyle>
            <a:extLst/>
          </a:lstStyle>
          <a:p>
            <a:endParaRPr lang="en-US" altLang="zh-CN"/>
          </a:p>
        </p:txBody>
      </p:sp>
      <p:sp>
        <p:nvSpPr>
          <p:cNvPr id="6" name="灯片编号占位符 5"/>
          <p:cNvSpPr>
            <a:spLocks noGrp="1"/>
          </p:cNvSpPr>
          <p:nvPr>
            <p:ph type="sldNum" sz="quarter" idx="12"/>
          </p:nvPr>
        </p:nvSpPr>
        <p:spPr/>
        <p:txBody>
          <a:bodyPr/>
          <a:lstStyle>
            <a:extLst/>
          </a:lstStyle>
          <a:p>
            <a:fld id="{8FD771D7-0EF1-4D17-92B6-CB8EFF9CBD1D}" type="slidenum">
              <a:rPr lang="en-US" altLang="zh-CN" smtClean="0"/>
              <a:pPr/>
              <a:t>‹#›</a:t>
            </a:fld>
            <a:endParaRPr lang="en-US" altLang="zh-CN"/>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endParaRPr lang="en-US" altLang="zh-CN"/>
          </a:p>
        </p:txBody>
      </p:sp>
      <p:sp>
        <p:nvSpPr>
          <p:cNvPr id="6" name="页脚占位符 5"/>
          <p:cNvSpPr>
            <a:spLocks noGrp="1"/>
          </p:cNvSpPr>
          <p:nvPr>
            <p:ph type="ftr" sz="quarter" idx="11"/>
          </p:nvPr>
        </p:nvSpPr>
        <p:spPr/>
        <p:txBody>
          <a:bodyPr/>
          <a:lstStyle>
            <a:extLst/>
          </a:lstStyle>
          <a:p>
            <a:endParaRPr lang="en-US" altLang="zh-CN"/>
          </a:p>
        </p:txBody>
      </p:sp>
      <p:sp>
        <p:nvSpPr>
          <p:cNvPr id="7" name="灯片编号占位符 6"/>
          <p:cNvSpPr>
            <a:spLocks noGrp="1"/>
          </p:cNvSpPr>
          <p:nvPr>
            <p:ph type="sldNum" sz="quarter" idx="12"/>
          </p:nvPr>
        </p:nvSpPr>
        <p:spPr/>
        <p:txBody>
          <a:bodyPr/>
          <a:lstStyle>
            <a:extLst/>
          </a:lstStyle>
          <a:p>
            <a:fld id="{CB553CCE-0DD4-4D99-A867-1572DB14B7A5}" type="slidenum">
              <a:rPr lang="en-US" altLang="zh-CN" smtClean="0"/>
              <a:pPr/>
              <a:t>‹#›</a:t>
            </a:fld>
            <a:endParaRPr lang="en-US" altLang="zh-CN"/>
          </a:p>
        </p:txBody>
      </p:sp>
      <p:sp>
        <p:nvSpPr>
          <p:cNvPr id="8" name="标题 7"/>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endParaRPr lang="en-US" altLang="zh-CN"/>
          </a:p>
        </p:txBody>
      </p:sp>
      <p:sp>
        <p:nvSpPr>
          <p:cNvPr id="8" name="页脚占位符 7"/>
          <p:cNvSpPr>
            <a:spLocks noGrp="1"/>
          </p:cNvSpPr>
          <p:nvPr>
            <p:ph type="ftr" sz="quarter" idx="11"/>
          </p:nvPr>
        </p:nvSpPr>
        <p:spPr/>
        <p:txBody>
          <a:bodyPr/>
          <a:lstStyle>
            <a:extLst/>
          </a:lstStyle>
          <a:p>
            <a:endParaRPr lang="en-US" altLang="zh-CN"/>
          </a:p>
        </p:txBody>
      </p:sp>
      <p:sp>
        <p:nvSpPr>
          <p:cNvPr id="9" name="灯片编号占位符 8"/>
          <p:cNvSpPr>
            <a:spLocks noGrp="1"/>
          </p:cNvSpPr>
          <p:nvPr>
            <p:ph type="sldNum" sz="quarter" idx="12"/>
          </p:nvPr>
        </p:nvSpPr>
        <p:spPr/>
        <p:txBody>
          <a:bodyPr/>
          <a:lstStyle>
            <a:extLst/>
          </a:lstStyle>
          <a:p>
            <a:fld id="{52AE1D07-4577-4B0A-AA01-94D543404A8A}" type="slidenum">
              <a:rPr lang="en-US" altLang="zh-CN" smtClean="0"/>
              <a:pPr/>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extLst/>
          </a:lstStyle>
          <a:p>
            <a:endParaRPr lang="en-US" altLang="zh-CN"/>
          </a:p>
        </p:txBody>
      </p:sp>
      <p:sp>
        <p:nvSpPr>
          <p:cNvPr id="4" name="页脚占位符 3"/>
          <p:cNvSpPr>
            <a:spLocks noGrp="1"/>
          </p:cNvSpPr>
          <p:nvPr>
            <p:ph type="ftr" sz="quarter" idx="11"/>
          </p:nvPr>
        </p:nvSpPr>
        <p:spPr/>
        <p:txBody>
          <a:bodyPr/>
          <a:lstStyle>
            <a:extLst/>
          </a:lstStyle>
          <a:p>
            <a:endParaRPr lang="en-US" altLang="zh-CN"/>
          </a:p>
        </p:txBody>
      </p:sp>
      <p:sp>
        <p:nvSpPr>
          <p:cNvPr id="5" name="灯片编号占位符 4"/>
          <p:cNvSpPr>
            <a:spLocks noGrp="1"/>
          </p:cNvSpPr>
          <p:nvPr>
            <p:ph type="sldNum" sz="quarter" idx="12"/>
          </p:nvPr>
        </p:nvSpPr>
        <p:spPr/>
        <p:txBody>
          <a:bodyPr/>
          <a:lstStyle>
            <a:extLst/>
          </a:lstStyle>
          <a:p>
            <a:fld id="{6109C20A-D201-4947-80C3-4E65EC6996F4}" type="slidenum">
              <a:rPr lang="en-US" altLang="zh-CN" smtClean="0"/>
              <a:pPr/>
              <a:t>‹#›</a:t>
            </a:fld>
            <a:endParaRPr lang="en-US" altLang="zh-CN"/>
          </a:p>
        </p:txBody>
      </p:sp>
      <p:sp>
        <p:nvSpPr>
          <p:cNvPr id="6" name="标题 5"/>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endParaRPr lang="en-US" altLang="zh-CN"/>
          </a:p>
        </p:txBody>
      </p:sp>
      <p:sp>
        <p:nvSpPr>
          <p:cNvPr id="3" name="页脚占位符 2"/>
          <p:cNvSpPr>
            <a:spLocks noGrp="1"/>
          </p:cNvSpPr>
          <p:nvPr>
            <p:ph type="ftr" sz="quarter" idx="11"/>
          </p:nvPr>
        </p:nvSpPr>
        <p:spPr/>
        <p:txBody>
          <a:bodyPr/>
          <a:lstStyle>
            <a:extLst/>
          </a:lstStyle>
          <a:p>
            <a:endParaRPr lang="en-US" altLang="zh-CN"/>
          </a:p>
        </p:txBody>
      </p:sp>
      <p:sp>
        <p:nvSpPr>
          <p:cNvPr id="4" name="灯片编号占位符 3"/>
          <p:cNvSpPr>
            <a:spLocks noGrp="1"/>
          </p:cNvSpPr>
          <p:nvPr>
            <p:ph type="sldNum" sz="quarter" idx="12"/>
          </p:nvPr>
        </p:nvSpPr>
        <p:spPr/>
        <p:txBody>
          <a:bodyPr/>
          <a:lstStyle>
            <a:extLst/>
          </a:lstStyle>
          <a:p>
            <a:fld id="{CA237B58-2C9F-47D4-88E5-185CAEAA4754}" type="slidenum">
              <a:rPr lang="en-US" altLang="zh-CN" smtClean="0"/>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extLst/>
          </a:lstStyle>
          <a:p>
            <a:endParaRPr lang="en-US" altLang="zh-CN"/>
          </a:p>
        </p:txBody>
      </p:sp>
      <p:sp>
        <p:nvSpPr>
          <p:cNvPr id="6" name="页脚占位符 5"/>
          <p:cNvSpPr>
            <a:spLocks noGrp="1"/>
          </p:cNvSpPr>
          <p:nvPr>
            <p:ph type="ftr" sz="quarter" idx="11"/>
          </p:nvPr>
        </p:nvSpPr>
        <p:spPr/>
        <p:txBody>
          <a:bodyPr/>
          <a:lstStyle>
            <a:extLst/>
          </a:lstStyle>
          <a:p>
            <a:endParaRPr lang="en-US" altLang="zh-CN"/>
          </a:p>
        </p:txBody>
      </p:sp>
      <p:sp>
        <p:nvSpPr>
          <p:cNvPr id="7" name="灯片编号占位符 6"/>
          <p:cNvSpPr>
            <a:spLocks noGrp="1"/>
          </p:cNvSpPr>
          <p:nvPr>
            <p:ph type="sldNum" sz="quarter" idx="12"/>
          </p:nvPr>
        </p:nvSpPr>
        <p:spPr/>
        <p:txBody>
          <a:bodyPr/>
          <a:lstStyle>
            <a:extLst/>
          </a:lstStyle>
          <a:p>
            <a:fld id="{1E390563-389D-467A-B8D6-BF144D098754}" type="slidenum">
              <a:rPr lang="en-US" altLang="zh-CN" smtClean="0"/>
              <a:pPr/>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smtClean="0"/>
              <a:t>单击图标添加图片</a:t>
            </a:r>
            <a:endParaRPr kumimoji="0" lang="en-US"/>
          </a:p>
        </p:txBody>
      </p:sp>
      <p:sp>
        <p:nvSpPr>
          <p:cNvPr id="5" name="日期占位符 4"/>
          <p:cNvSpPr>
            <a:spLocks noGrp="1"/>
          </p:cNvSpPr>
          <p:nvPr>
            <p:ph type="dt" sz="half" idx="10"/>
          </p:nvPr>
        </p:nvSpPr>
        <p:spPr/>
        <p:txBody>
          <a:bodyPr/>
          <a:lstStyle>
            <a:lvl1pPr>
              <a:defRPr>
                <a:solidFill>
                  <a:schemeClr val="tx1"/>
                </a:solidFill>
              </a:defRPr>
            </a:lvl1pPr>
            <a:extLst/>
          </a:lstStyle>
          <a:p>
            <a:endParaRPr lang="en-US" altLang="zh-CN"/>
          </a:p>
        </p:txBody>
      </p:sp>
      <p:sp>
        <p:nvSpPr>
          <p:cNvPr id="6" name="页脚占位符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ltLang="zh-CN"/>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C0B76067-897B-43A9-BCFD-A9B8C7A4608B}" type="slidenum">
              <a:rPr lang="en-US" altLang="zh-CN" smtClean="0"/>
              <a:pPr/>
              <a:t>‹#›</a:t>
            </a:fld>
            <a:endParaRPr lang="en-US" altLang="zh-CN"/>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smtClean="0"/>
              <a:t>单击此处编辑母版标题样式</a:t>
            </a:r>
            <a:endParaRPr kumimoji="0" lang="en-US"/>
          </a:p>
        </p:txBody>
      </p:sp>
      <p:sp>
        <p:nvSpPr>
          <p:cNvPr id="8" name="任意多边形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任意多边形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任意多边形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755576" y="274638"/>
            <a:ext cx="7931224"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755576" y="1484784"/>
            <a:ext cx="7931224" cy="4522507"/>
          </a:xfrm>
          <a:prstGeom prst="rect">
            <a:avLst/>
          </a:prstGeom>
        </p:spPr>
        <p:txBody>
          <a:bodyPr vert="horz">
            <a:normAutofit/>
          </a:bodyPr>
          <a:lstStyle>
            <a:extLst/>
          </a:lstStyle>
          <a:p>
            <a:pPr lvl="0" eaLnBrk="1" latinLnBrk="0" hangingPunct="1"/>
            <a:r>
              <a:rPr kumimoji="0" lang="zh-CN" altLang="en-US" dirty="0" smtClean="0"/>
              <a:t>单击此处编辑母版文本样式</a:t>
            </a:r>
          </a:p>
          <a:p>
            <a:pPr lvl="1" eaLnBrk="1" latinLnBrk="0" hangingPunct="1"/>
            <a:r>
              <a:rPr kumimoji="0" lang="zh-CN" altLang="en-US" dirty="0" smtClean="0"/>
              <a:t>第二级</a:t>
            </a:r>
          </a:p>
          <a:p>
            <a:pPr lvl="2" eaLnBrk="1" latinLnBrk="0" hangingPunct="1"/>
            <a:r>
              <a:rPr kumimoji="0" lang="zh-CN" altLang="en-US" dirty="0" smtClean="0"/>
              <a:t>第三级</a:t>
            </a:r>
          </a:p>
          <a:p>
            <a:pPr lvl="3" eaLnBrk="1" latinLnBrk="0" hangingPunct="1"/>
            <a:r>
              <a:rPr kumimoji="0" lang="zh-CN" altLang="en-US" dirty="0" smtClean="0"/>
              <a:t>第四级</a:t>
            </a:r>
          </a:p>
          <a:p>
            <a:pPr lvl="4" eaLnBrk="1" latinLnBrk="0" hangingPunct="1"/>
            <a:r>
              <a:rPr kumimoji="0" lang="zh-CN" altLang="en-US" dirty="0" smtClean="0"/>
              <a:t>第五级</a:t>
            </a:r>
            <a:endParaRPr kumimoji="0" lang="en-US" dirty="0"/>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endParaRPr lang="en-US" altLang="zh-CN"/>
          </a:p>
        </p:txBody>
      </p:sp>
      <p:sp>
        <p:nvSpPr>
          <p:cNvPr id="2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ltLang="zh-CN"/>
          </a:p>
        </p:txBody>
      </p:sp>
      <p:sp>
        <p:nvSpPr>
          <p:cNvPr id="18"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87F6F0D9-7BED-4AD3-B81E-C713E77A4F98}" type="slidenum">
              <a:rPr lang="en-US" altLang="zh-CN" smtClean="0"/>
              <a:pPr/>
              <a:t>‹#›</a:t>
            </a:fld>
            <a:endParaRPr lang="en-US" altLang="zh-CN"/>
          </a:p>
        </p:txBody>
      </p:sp>
      <p:pic>
        <p:nvPicPr>
          <p:cNvPr id="19" name="Picture 11" descr="北大"/>
          <p:cNvPicPr>
            <a:picLocks noChangeAspect="1" noChangeArrowheads="1"/>
          </p:cNvPicPr>
          <p:nvPr/>
        </p:nvPicPr>
        <p:blipFill>
          <a:blip r:embed="rId14" cstate="print"/>
          <a:srcRect/>
          <a:stretch>
            <a:fillRect/>
          </a:stretch>
        </p:blipFill>
        <p:spPr bwMode="auto">
          <a:xfrm>
            <a:off x="6487771" y="0"/>
            <a:ext cx="2656229" cy="836712"/>
          </a:xfrm>
          <a:prstGeom prst="rect">
            <a:avLst/>
          </a:prstGeom>
          <a:noFill/>
        </p:spPr>
      </p:pic>
      <p:pic>
        <p:nvPicPr>
          <p:cNvPr id="20" name="Picture 13" descr="pku_bg15"/>
          <p:cNvPicPr>
            <a:picLocks noChangeAspect="1" noChangeArrowheads="1"/>
          </p:cNvPicPr>
          <p:nvPr/>
        </p:nvPicPr>
        <p:blipFill>
          <a:blip r:embed="rId15" cstate="print"/>
          <a:srcRect/>
          <a:stretch>
            <a:fillRect/>
          </a:stretch>
        </p:blipFill>
        <p:spPr bwMode="auto">
          <a:xfrm>
            <a:off x="7924800" y="5638800"/>
            <a:ext cx="1195388" cy="1219200"/>
          </a:xfrm>
          <a:prstGeom prst="rect">
            <a:avLst/>
          </a:prstGeom>
          <a:noFill/>
        </p:spPr>
      </p:pic>
      <p:cxnSp>
        <p:nvCxnSpPr>
          <p:cNvPr id="21" name="直接连接符 20"/>
          <p:cNvCxnSpPr/>
          <p:nvPr/>
        </p:nvCxnSpPr>
        <p:spPr>
          <a:xfrm>
            <a:off x="827584" y="1268760"/>
            <a:ext cx="7848872" cy="0"/>
          </a:xfrm>
          <a:prstGeom prst="line">
            <a:avLst/>
          </a:prstGeom>
          <a:ln w="28575">
            <a:solidFill>
              <a:schemeClr val="tx2">
                <a:lumMod val="50000"/>
              </a:schemeClr>
            </a:solidFill>
          </a:ln>
        </p:spPr>
        <p:style>
          <a:lnRef idx="1">
            <a:schemeClr val="dk1"/>
          </a:lnRef>
          <a:fillRef idx="0">
            <a:schemeClr val="dk1"/>
          </a:fillRef>
          <a:effectRef idx="0">
            <a:schemeClr val="dk1"/>
          </a:effectRef>
          <a:fontRef idx="minor">
            <a:schemeClr val="tx1"/>
          </a:fontRef>
        </p:style>
      </p:cxn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2.png"/><Relationship Id="rId7" Type="http://schemas.openxmlformats.org/officeDocument/2006/relationships/diagramQuickStyle" Target="../diagrams/quickStyle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3.png"/><Relationship Id="rId9" Type="http://schemas.microsoft.com/office/2007/relationships/diagramDrawing" Target="../diagrams/drawing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6.jpeg"/><Relationship Id="rId7" Type="http://schemas.openxmlformats.org/officeDocument/2006/relationships/diagramColors" Target="../diagrams/colors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17.tiff"/></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notesSlide" Target="../notesSlides/notesSlide15.xml"/><Relationship Id="rId7" Type="http://schemas.openxmlformats.org/officeDocument/2006/relationships/diagramLayout" Target="../diagrams/layout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Data" Target="../diagrams/data6.xml"/><Relationship Id="rId5" Type="http://schemas.openxmlformats.org/officeDocument/2006/relationships/image" Target="../media/image19.emf"/><Relationship Id="rId10" Type="http://schemas.microsoft.com/office/2007/relationships/diagramDrawing" Target="../diagrams/drawing6.xml"/><Relationship Id="rId4" Type="http://schemas.openxmlformats.org/officeDocument/2006/relationships/oleObject" Target="../embeddings/oleObject1.bin"/><Relationship Id="rId9" Type="http://schemas.openxmlformats.org/officeDocument/2006/relationships/diagramColors" Target="../diagrams/colors6.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20.png"/><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5.tiff"/><Relationship Id="rId7" Type="http://schemas.openxmlformats.org/officeDocument/2006/relationships/image" Target="../media/image28.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2.jpeg"/><Relationship Id="rId9"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tiff"/><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00100" y="1456363"/>
            <a:ext cx="7286676" cy="1829761"/>
          </a:xfrm>
        </p:spPr>
        <p:txBody>
          <a:bodyPr anchor="ctr">
            <a:normAutofit/>
          </a:bodyPr>
          <a:lstStyle/>
          <a:p>
            <a:pPr algn="ctr"/>
            <a:r>
              <a:rPr lang="zh-CN" altLang="en-US" sz="4400" b="1" smtClean="0"/>
              <a:t>地质体材料及其断裂性能的实验研究</a:t>
            </a:r>
            <a:endParaRPr lang="zh-CN" altLang="en-US" sz="4400"/>
          </a:p>
        </p:txBody>
      </p:sp>
      <p:sp>
        <p:nvSpPr>
          <p:cNvPr id="3" name="副标题 2"/>
          <p:cNvSpPr>
            <a:spLocks noGrp="1"/>
          </p:cNvSpPr>
          <p:nvPr>
            <p:ph type="subTitle" idx="1"/>
          </p:nvPr>
        </p:nvSpPr>
        <p:spPr/>
        <p:txBody>
          <a:bodyPr anchor="ctr">
            <a:normAutofit/>
          </a:bodyPr>
          <a:lstStyle/>
          <a:p>
            <a:pPr algn="ctr"/>
            <a:r>
              <a:rPr lang="zh-CN" altLang="en-US" sz="2800" b="1" smtClean="0"/>
              <a:t>报  告  人：高桂云</a:t>
            </a:r>
            <a:endParaRPr lang="en-US" altLang="zh-CN" sz="2800" b="1" smtClean="0"/>
          </a:p>
          <a:p>
            <a:pPr algn="ctr"/>
            <a:r>
              <a:rPr lang="zh-CN" altLang="en-US" sz="2800" b="1" smtClean="0"/>
              <a:t>指导教师：励    争</a:t>
            </a:r>
            <a:endParaRPr lang="zh-CN" altLang="en-US" sz="2800" b="1"/>
          </a:p>
        </p:txBody>
      </p:sp>
      <p:sp>
        <p:nvSpPr>
          <p:cNvPr id="5" name="日期占位符 4"/>
          <p:cNvSpPr>
            <a:spLocks noGrp="1"/>
          </p:cNvSpPr>
          <p:nvPr>
            <p:ph type="dt" sz="half" idx="10"/>
          </p:nvPr>
        </p:nvSpPr>
        <p:spPr/>
        <p:txBody>
          <a:bodyPr/>
          <a:lstStyle/>
          <a:p>
            <a:r>
              <a:rPr lang="en-US" altLang="zh-CN" sz="2000" b="1" smtClean="0">
                <a:latin typeface="Times New Roman" pitchFamily="18" charset="0"/>
                <a:cs typeface="Times New Roman" pitchFamily="18" charset="0"/>
              </a:rPr>
              <a:t>2011/9/9</a:t>
            </a:r>
            <a:endParaRPr lang="en-US" altLang="zh-CN" sz="2000" b="1">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研究进展（</a:t>
            </a:r>
            <a:r>
              <a:rPr lang="en-US" altLang="zh-CN" smtClean="0">
                <a:latin typeface="Times New Roman" pitchFamily="18" charset="0"/>
                <a:cs typeface="Times New Roman" pitchFamily="18" charset="0"/>
              </a:rPr>
              <a:t>II</a:t>
            </a:r>
            <a:r>
              <a:rPr lang="zh-CN" altLang="en-US" smtClean="0"/>
              <a:t>）</a:t>
            </a:r>
            <a:r>
              <a:rPr lang="en-US" altLang="zh-CN" smtClean="0"/>
              <a:t/>
            </a:r>
            <a:br>
              <a:rPr lang="en-US" altLang="zh-CN" smtClean="0"/>
            </a:br>
            <a:r>
              <a:rPr lang="en-US" altLang="zh-CN" smtClean="0"/>
              <a:t>—</a:t>
            </a:r>
            <a:r>
              <a:rPr lang="zh-CN" altLang="en-US" smtClean="0"/>
              <a:t>岩石断裂实验研究现状</a:t>
            </a:r>
            <a:endParaRPr lang="zh-CN" altLang="en-US"/>
          </a:p>
        </p:txBody>
      </p:sp>
      <p:sp>
        <p:nvSpPr>
          <p:cNvPr id="6" name="矩形 5"/>
          <p:cNvSpPr/>
          <p:nvPr/>
        </p:nvSpPr>
        <p:spPr>
          <a:xfrm>
            <a:off x="2643174" y="6143644"/>
            <a:ext cx="5143536" cy="461665"/>
          </a:xfrm>
          <a:prstGeom prst="rect">
            <a:avLst/>
          </a:prstGeom>
          <a:solidFill>
            <a:schemeClr val="accent2">
              <a:lumMod val="20000"/>
              <a:lumOff val="80000"/>
            </a:schemeClr>
          </a:solidFill>
          <a:effectLst>
            <a:softEdge rad="63500"/>
          </a:effectLst>
        </p:spPr>
        <p:txBody>
          <a:bodyPr wrap="square">
            <a:spAutoFit/>
          </a:bodyPr>
          <a:lstStyle/>
          <a:p>
            <a:r>
              <a:rPr lang="zh-CN" altLang="en-US" sz="2400" b="1" smtClean="0">
                <a:solidFill>
                  <a:srgbClr val="FF0000"/>
                </a:solidFill>
              </a:rPr>
              <a:t>声发射、</a:t>
            </a:r>
            <a:r>
              <a:rPr lang="en-US" altLang="zh-CN" sz="2400" b="1" smtClean="0">
                <a:solidFill>
                  <a:srgbClr val="FF0000"/>
                </a:solidFill>
              </a:rPr>
              <a:t>DIC</a:t>
            </a:r>
            <a:r>
              <a:rPr lang="zh-CN" altLang="en-US" sz="2400" b="1" smtClean="0">
                <a:solidFill>
                  <a:srgbClr val="FF0000"/>
                </a:solidFill>
              </a:rPr>
              <a:t>、焦散线</a:t>
            </a:r>
            <a:r>
              <a:rPr lang="zh-CN" altLang="en-US" sz="2400" b="1" smtClean="0"/>
              <a:t>、</a:t>
            </a:r>
            <a:r>
              <a:rPr lang="en-US" altLang="zh-CN" sz="2400" b="1" smtClean="0"/>
              <a:t>CT</a:t>
            </a:r>
            <a:r>
              <a:rPr lang="zh-CN" altLang="en-US" sz="2400" b="1" smtClean="0"/>
              <a:t>、红外等</a:t>
            </a:r>
            <a:endParaRPr lang="en-US" altLang="zh-CN" sz="2400" b="1" smtClean="0"/>
          </a:p>
        </p:txBody>
      </p:sp>
      <p:graphicFrame>
        <p:nvGraphicFramePr>
          <p:cNvPr id="9" name="图示 8"/>
          <p:cNvGraphicFramePr/>
          <p:nvPr/>
        </p:nvGraphicFramePr>
        <p:xfrm>
          <a:off x="571472" y="1071546"/>
          <a:ext cx="6429420" cy="43577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矩形 9"/>
          <p:cNvSpPr/>
          <p:nvPr/>
        </p:nvSpPr>
        <p:spPr>
          <a:xfrm>
            <a:off x="6300192" y="4005064"/>
            <a:ext cx="2843808" cy="64633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zh-CN" smtClean="0"/>
              <a:t>SHPB</a:t>
            </a:r>
            <a:r>
              <a:rPr lang="zh-CN" altLang="en-US" smtClean="0"/>
              <a:t>（</a:t>
            </a:r>
            <a:r>
              <a:rPr lang="en-US" altLang="zh-CN" smtClean="0"/>
              <a:t>Dai</a:t>
            </a:r>
            <a:r>
              <a:rPr lang="zh-CN" altLang="en-US" smtClean="0"/>
              <a:t>，</a:t>
            </a:r>
            <a:r>
              <a:rPr lang="en-US" altLang="zh-CN" smtClean="0"/>
              <a:t>&amp;Xia 2010</a:t>
            </a:r>
            <a:r>
              <a:rPr lang="zh-CN" altLang="en-US" smtClean="0"/>
              <a:t>）复杂裂纹，动态理论</a:t>
            </a:r>
            <a:endParaRPr lang="zh-CN" altLang="en-US"/>
          </a:p>
        </p:txBody>
      </p:sp>
      <p:sp>
        <p:nvSpPr>
          <p:cNvPr id="11" name="矩形 10"/>
          <p:cNvSpPr/>
          <p:nvPr/>
        </p:nvSpPr>
        <p:spPr>
          <a:xfrm>
            <a:off x="6215074" y="4654877"/>
            <a:ext cx="238937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smtClean="0"/>
              <a:t>ASTM</a:t>
            </a:r>
            <a:r>
              <a:rPr lang="zh-CN" altLang="en-US" smtClean="0"/>
              <a:t>，理论有问题（静态引申过来的）</a:t>
            </a:r>
            <a:endParaRPr lang="zh-CN" altLang="en-US"/>
          </a:p>
        </p:txBody>
      </p:sp>
      <p:sp>
        <p:nvSpPr>
          <p:cNvPr id="15" name="矩形 14"/>
          <p:cNvSpPr/>
          <p:nvPr/>
        </p:nvSpPr>
        <p:spPr>
          <a:xfrm>
            <a:off x="3071802" y="5286388"/>
            <a:ext cx="4314001" cy="400110"/>
          </a:xfrm>
          <a:prstGeom prst="rect">
            <a:avLst/>
          </a:prstGeom>
          <a:solidFill>
            <a:srgbClr val="FFFF00"/>
          </a:solidFill>
          <a:effectLst>
            <a:glow rad="63500">
              <a:schemeClr val="accent1">
                <a:satMod val="175000"/>
                <a:alpha val="40000"/>
              </a:schemeClr>
            </a:glow>
          </a:effectLst>
        </p:spPr>
        <p:txBody>
          <a:bodyPr vert="horz" wrap="none">
            <a:spAutoFit/>
          </a:bodyPr>
          <a:lstStyle/>
          <a:p>
            <a:r>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测试方法：应变、载荷（历史）测试</a:t>
            </a:r>
            <a:endParaRPr lang="zh-CN" altLang="en-US" sz="20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6" name="下箭头 15"/>
          <p:cNvSpPr/>
          <p:nvPr/>
        </p:nvSpPr>
        <p:spPr>
          <a:xfrm>
            <a:off x="4643438" y="5786454"/>
            <a:ext cx="1214446" cy="428628"/>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6"/>
          <p:cNvSpPr>
            <a:spLocks noGrp="1"/>
          </p:cNvSpPr>
          <p:nvPr>
            <p:ph type="sldNum" sz="quarter" idx="12"/>
          </p:nvPr>
        </p:nvSpPr>
        <p:spPr>
          <a:xfrm>
            <a:off x="8153400" y="6422066"/>
            <a:ext cx="762000" cy="365125"/>
          </a:xfrm>
        </p:spPr>
        <p:txBody>
          <a:bodyPr/>
          <a:lstStyle/>
          <a:p>
            <a:pPr>
              <a:defRPr/>
            </a:pPr>
            <a:fld id="{E77F06FE-DE8A-4F77-A00E-A4948958BE79}" type="slidenum">
              <a:rPr lang="zh-CN" altLang="en-US" smtClean="0"/>
              <a:pPr>
                <a:defRPr/>
              </a:pPr>
              <a:t>11</a:t>
            </a:fld>
            <a:endParaRPr lang="zh-CN" altLang="en-US"/>
          </a:p>
        </p:txBody>
      </p:sp>
      <p:sp>
        <p:nvSpPr>
          <p:cNvPr id="2" name="标题 1"/>
          <p:cNvSpPr>
            <a:spLocks noGrp="1"/>
          </p:cNvSpPr>
          <p:nvPr>
            <p:ph type="title"/>
          </p:nvPr>
        </p:nvSpPr>
        <p:spPr/>
        <p:txBody>
          <a:bodyPr>
            <a:normAutofit/>
          </a:bodyPr>
          <a:lstStyle/>
          <a:p>
            <a:pPr lvl="2" algn="l" rtl="0">
              <a:spcBef>
                <a:spcPct val="0"/>
              </a:spcBef>
            </a:pPr>
            <a:r>
              <a:rPr lang="zh-CN" altLang="en-US" sz="3200" b="1" smtClean="0">
                <a:latin typeface="+mj-ea"/>
                <a:ea typeface="+mj-ea"/>
              </a:rPr>
              <a:t>研究进展（</a:t>
            </a:r>
            <a:r>
              <a:rPr lang="en-US" altLang="zh-CN" sz="3200" b="1" smtClean="0">
                <a:latin typeface="Times New Roman" pitchFamily="18" charset="0"/>
                <a:ea typeface="+mj-ea"/>
                <a:cs typeface="Times New Roman" pitchFamily="18" charset="0"/>
              </a:rPr>
              <a:t>II</a:t>
            </a:r>
            <a:r>
              <a:rPr lang="zh-CN" altLang="en-US" sz="3200" b="1" smtClean="0">
                <a:latin typeface="+mj-ea"/>
                <a:ea typeface="+mj-ea"/>
              </a:rPr>
              <a:t>）</a:t>
            </a:r>
            <a:r>
              <a:rPr lang="en-US" altLang="zh-CN" sz="3200" b="1" smtClean="0">
                <a:latin typeface="+mj-ea"/>
                <a:ea typeface="+mj-ea"/>
              </a:rPr>
              <a:t/>
            </a:r>
            <a:br>
              <a:rPr lang="en-US" altLang="zh-CN" sz="3200" b="1" smtClean="0">
                <a:latin typeface="+mj-ea"/>
                <a:ea typeface="+mj-ea"/>
              </a:rPr>
            </a:br>
            <a:r>
              <a:rPr lang="en-US" altLang="zh-CN" sz="3200" b="1" smtClean="0">
                <a:latin typeface="+mj-ea"/>
                <a:ea typeface="+mj-ea"/>
              </a:rPr>
              <a:t>—</a:t>
            </a:r>
            <a:r>
              <a:rPr lang="zh-CN" altLang="en-US" sz="3200" b="1" smtClean="0">
                <a:latin typeface="+mj-ea"/>
                <a:ea typeface="+mj-ea"/>
              </a:rPr>
              <a:t>岩石断裂方法之声发射（</a:t>
            </a:r>
            <a:r>
              <a:rPr lang="en-US" altLang="zh-CN" sz="3200" b="1" smtClean="0">
                <a:latin typeface="+mj-ea"/>
                <a:ea typeface="+mj-ea"/>
                <a:cs typeface="Times New Roman" pitchFamily="18" charset="0"/>
              </a:rPr>
              <a:t>AE</a:t>
            </a:r>
            <a:r>
              <a:rPr lang="zh-CN" altLang="en-US" sz="3200" b="1" smtClean="0">
                <a:latin typeface="+mj-ea"/>
                <a:ea typeface="+mj-ea"/>
              </a:rPr>
              <a:t>）</a:t>
            </a:r>
            <a:endParaRPr lang="zh-CN" altLang="en-US" sz="3200" b="1">
              <a:latin typeface="+mj-ea"/>
              <a:ea typeface="+mj-ea"/>
            </a:endParaRPr>
          </a:p>
        </p:txBody>
      </p:sp>
      <p:pic>
        <p:nvPicPr>
          <p:cNvPr id="10" name="图片 9"/>
          <p:cNvPicPr/>
          <p:nvPr/>
        </p:nvPicPr>
        <p:blipFill>
          <a:blip r:embed="rId3" cstate="print"/>
          <a:srcRect/>
          <a:stretch>
            <a:fillRect/>
          </a:stretch>
        </p:blipFill>
        <p:spPr bwMode="auto">
          <a:xfrm>
            <a:off x="6929421" y="0"/>
            <a:ext cx="2214579" cy="2357430"/>
          </a:xfrm>
          <a:prstGeom prst="rect">
            <a:avLst/>
          </a:prstGeom>
          <a:noFill/>
          <a:ln w="9525">
            <a:noFill/>
            <a:miter lim="800000"/>
            <a:headEnd/>
            <a:tailEnd/>
          </a:ln>
        </p:spPr>
      </p:pic>
      <p:sp>
        <p:nvSpPr>
          <p:cNvPr id="12" name="矩形 11"/>
          <p:cNvSpPr/>
          <p:nvPr/>
        </p:nvSpPr>
        <p:spPr>
          <a:xfrm>
            <a:off x="285720" y="1285860"/>
            <a:ext cx="6643718" cy="646331"/>
          </a:xfrm>
          <a:prstGeom prst="rect">
            <a:avLst/>
          </a:prstGeom>
        </p:spPr>
        <p:txBody>
          <a:bodyPr wrap="square">
            <a:spAutoFit/>
          </a:bodyPr>
          <a:lstStyle/>
          <a:p>
            <a:pPr>
              <a:buFont typeface="Wingdings" pitchFamily="2" charset="2"/>
              <a:buChar char="u"/>
            </a:pPr>
            <a:r>
              <a:rPr lang="zh-CN" altLang="en-US" b="1" smtClean="0">
                <a:latin typeface="Times New Roman" pitchFamily="18" charset="0"/>
                <a:cs typeface="Times New Roman" pitchFamily="18" charset="0"/>
              </a:rPr>
              <a:t>材料在外载荷或内力作用下以弹性波的形式释放应变能的现象</a:t>
            </a:r>
            <a:endParaRPr lang="en-US" altLang="zh-CN" b="1" smtClean="0">
              <a:latin typeface="Times New Roman" pitchFamily="18" charset="0"/>
              <a:cs typeface="Times New Roman" pitchFamily="18" charset="0"/>
            </a:endParaRPr>
          </a:p>
          <a:p>
            <a:r>
              <a:rPr lang="en-US" altLang="zh-CN" b="1" smtClean="0">
                <a:latin typeface="Times New Roman" pitchFamily="18" charset="0"/>
                <a:cs typeface="Times New Roman" pitchFamily="18" charset="0"/>
              </a:rPr>
              <a:t>    </a:t>
            </a:r>
            <a:r>
              <a:rPr lang="zh-CN" altLang="en-US" b="1" smtClean="0">
                <a:latin typeface="Times New Roman" pitchFamily="18" charset="0"/>
                <a:cs typeface="Times New Roman" pitchFamily="18" charset="0"/>
              </a:rPr>
              <a:t>（</a:t>
            </a:r>
            <a:r>
              <a:rPr lang="en-US" altLang="zh-CN" b="1" smtClean="0">
                <a:latin typeface="Times New Roman" pitchFamily="18" charset="0"/>
                <a:cs typeface="Times New Roman" pitchFamily="18" charset="0"/>
              </a:rPr>
              <a:t>Kaiser</a:t>
            </a:r>
            <a:r>
              <a:rPr lang="zh-CN" altLang="en-US" b="1" smtClean="0">
                <a:latin typeface="Times New Roman" pitchFamily="18" charset="0"/>
                <a:cs typeface="Times New Roman" pitchFamily="18" charset="0"/>
              </a:rPr>
              <a:t>）</a:t>
            </a:r>
            <a:endParaRPr lang="zh-CN" altLang="en-US" b="1">
              <a:latin typeface="Times New Roman" pitchFamily="18" charset="0"/>
              <a:cs typeface="Times New Roman" pitchFamily="18" charset="0"/>
            </a:endParaRPr>
          </a:p>
        </p:txBody>
      </p:sp>
      <p:pic>
        <p:nvPicPr>
          <p:cNvPr id="10241" name="Picture 1"/>
          <p:cNvPicPr>
            <a:picLocks noChangeAspect="1" noChangeArrowheads="1"/>
          </p:cNvPicPr>
          <p:nvPr/>
        </p:nvPicPr>
        <p:blipFill>
          <a:blip r:embed="rId4" cstate="print"/>
          <a:srcRect/>
          <a:stretch>
            <a:fillRect/>
          </a:stretch>
        </p:blipFill>
        <p:spPr bwMode="auto">
          <a:xfrm>
            <a:off x="6300192" y="3429000"/>
            <a:ext cx="2843808" cy="3282875"/>
          </a:xfrm>
          <a:prstGeom prst="rect">
            <a:avLst/>
          </a:prstGeom>
          <a:noFill/>
          <a:ln w="9525">
            <a:noFill/>
            <a:miter lim="800000"/>
            <a:headEnd/>
            <a:tailEnd/>
          </a:ln>
          <a:effectLst/>
        </p:spPr>
      </p:pic>
      <p:sp>
        <p:nvSpPr>
          <p:cNvPr id="18" name="矩形 17"/>
          <p:cNvSpPr/>
          <p:nvPr/>
        </p:nvSpPr>
        <p:spPr>
          <a:xfrm>
            <a:off x="6572264" y="6550223"/>
            <a:ext cx="1111330" cy="307777"/>
          </a:xfrm>
          <a:prstGeom prst="rect">
            <a:avLst/>
          </a:prstGeom>
        </p:spPr>
        <p:txBody>
          <a:bodyPr wrap="none">
            <a:spAutoFit/>
          </a:bodyPr>
          <a:lstStyle/>
          <a:p>
            <a:r>
              <a:rPr lang="en-US" altLang="zh-CN" sz="1400" smtClean="0"/>
              <a:t>He MC,2010</a:t>
            </a:r>
            <a:endParaRPr lang="zh-CN" altLang="en-US" sz="1400"/>
          </a:p>
        </p:txBody>
      </p:sp>
      <p:grpSp>
        <p:nvGrpSpPr>
          <p:cNvPr id="13" name="组合 12"/>
          <p:cNvGrpSpPr/>
          <p:nvPr/>
        </p:nvGrpSpPr>
        <p:grpSpPr>
          <a:xfrm>
            <a:off x="85118" y="1643050"/>
            <a:ext cx="6647122" cy="1785950"/>
            <a:chOff x="1142977" y="5157192"/>
            <a:chExt cx="7884566" cy="1857364"/>
          </a:xfrm>
        </p:grpSpPr>
        <p:graphicFrame>
          <p:nvGraphicFramePr>
            <p:cNvPr id="7" name="图示 6"/>
            <p:cNvGraphicFramePr/>
            <p:nvPr/>
          </p:nvGraphicFramePr>
          <p:xfrm>
            <a:off x="1142977" y="5157192"/>
            <a:ext cx="5072099" cy="18573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太阳形 7"/>
            <p:cNvSpPr/>
            <p:nvPr/>
          </p:nvSpPr>
          <p:spPr>
            <a:xfrm>
              <a:off x="6143635" y="5280915"/>
              <a:ext cx="2883908" cy="1434092"/>
            </a:xfrm>
            <a:prstGeom prst="sun">
              <a:avLst/>
            </a:prstGeom>
            <a:solidFill>
              <a:srgbClr val="FF0000"/>
            </a:solidFill>
            <a:effectLst>
              <a:glow rad="228600">
                <a:schemeClr val="accent2">
                  <a:satMod val="175000"/>
                  <a:alpha val="40000"/>
                </a:schemeClr>
              </a:glow>
            </a:effectLst>
          </p:spPr>
          <p:style>
            <a:lnRef idx="0">
              <a:schemeClr val="accent1"/>
            </a:lnRef>
            <a:fillRef idx="3">
              <a:schemeClr val="accent1"/>
            </a:fillRef>
            <a:effectRef idx="3">
              <a:schemeClr val="accent1"/>
            </a:effectRef>
            <a:fontRef idx="minor">
              <a:schemeClr val="lt1"/>
            </a:fontRef>
          </p:style>
          <p:txBody>
            <a:bodyPr anchor="ctr"/>
            <a:lstStyle/>
            <a:p>
              <a:pPr algn="ctr">
                <a:defRPr/>
              </a:pPr>
              <a:r>
                <a:rPr lang="zh-CN" altLang="en-US" sz="1600" b="1">
                  <a:solidFill>
                    <a:schemeClr val="tx1"/>
                  </a:solidFill>
                </a:rPr>
                <a:t>声发射</a:t>
              </a:r>
            </a:p>
          </p:txBody>
        </p:sp>
      </p:grpSp>
      <p:grpSp>
        <p:nvGrpSpPr>
          <p:cNvPr id="27" name="组合 26"/>
          <p:cNvGrpSpPr/>
          <p:nvPr/>
        </p:nvGrpSpPr>
        <p:grpSpPr>
          <a:xfrm>
            <a:off x="468414" y="3284985"/>
            <a:ext cx="5086869" cy="2088232"/>
            <a:chOff x="214282" y="3404716"/>
            <a:chExt cx="5086869" cy="1924756"/>
          </a:xfrm>
        </p:grpSpPr>
        <p:sp>
          <p:nvSpPr>
            <p:cNvPr id="14" name="矩形 13"/>
            <p:cNvSpPr/>
            <p:nvPr/>
          </p:nvSpPr>
          <p:spPr>
            <a:xfrm>
              <a:off x="428597" y="3643314"/>
              <a:ext cx="1114408" cy="400274"/>
            </a:xfrm>
            <a:prstGeom prst="rect">
              <a:avLst/>
            </a:prstGeom>
          </p:spPr>
          <p:txBody>
            <a:bodyPr wrap="none">
              <a:spAutoFit/>
            </a:bodyPr>
            <a:lstStyle/>
            <a:p>
              <a:r>
                <a:rPr lang="zh-CN" altLang="en-US" b="1" smtClean="0">
                  <a:latin typeface="Times New Roman" pitchFamily="18" charset="0"/>
                  <a:cs typeface="Times New Roman" pitchFamily="18" charset="0"/>
                </a:rPr>
                <a:t>应力测量</a:t>
              </a:r>
              <a:endParaRPr lang="zh-CN" altLang="en-US" b="1">
                <a:latin typeface="Times New Roman" pitchFamily="18" charset="0"/>
                <a:cs typeface="Times New Roman" pitchFamily="18" charset="0"/>
              </a:endParaRPr>
            </a:p>
          </p:txBody>
        </p:sp>
        <p:sp>
          <p:nvSpPr>
            <p:cNvPr id="15" name="矩形 14"/>
            <p:cNvSpPr/>
            <p:nvPr/>
          </p:nvSpPr>
          <p:spPr>
            <a:xfrm>
              <a:off x="428597" y="4369837"/>
              <a:ext cx="1928826" cy="400274"/>
            </a:xfrm>
            <a:prstGeom prst="rect">
              <a:avLst/>
            </a:prstGeom>
          </p:spPr>
          <p:txBody>
            <a:bodyPr wrap="square">
              <a:spAutoFit/>
            </a:bodyPr>
            <a:lstStyle/>
            <a:p>
              <a:r>
                <a:rPr lang="zh-CN" altLang="en-US" b="1" smtClean="0">
                  <a:latin typeface="Times New Roman" pitchFamily="18" charset="0"/>
                  <a:cs typeface="Times New Roman" pitchFamily="18" charset="0"/>
                </a:rPr>
                <a:t>裂纹检测及定位</a:t>
              </a:r>
              <a:endParaRPr lang="zh-CN" altLang="en-US" b="1">
                <a:latin typeface="Times New Roman" pitchFamily="18" charset="0"/>
                <a:cs typeface="Times New Roman" pitchFamily="18" charset="0"/>
              </a:endParaRPr>
            </a:p>
          </p:txBody>
        </p:sp>
        <p:sp>
          <p:nvSpPr>
            <p:cNvPr id="16" name="矩形 15"/>
            <p:cNvSpPr/>
            <p:nvPr/>
          </p:nvSpPr>
          <p:spPr>
            <a:xfrm>
              <a:off x="1571604" y="3404716"/>
              <a:ext cx="3729547" cy="400274"/>
            </a:xfrm>
            <a:prstGeom prst="rect">
              <a:avLst/>
            </a:prstGeom>
          </p:spPr>
          <p:txBody>
            <a:bodyPr wrap="none">
              <a:spAutoFit/>
            </a:bodyPr>
            <a:lstStyle/>
            <a:p>
              <a:r>
                <a:rPr lang="zh-CN" altLang="en-US" b="1" smtClean="0">
                  <a:latin typeface="Times New Roman" pitchFamily="18" charset="0"/>
                  <a:cs typeface="Times New Roman" pitchFamily="18" charset="0"/>
                </a:rPr>
                <a:t>实测岩体的应力状态</a:t>
              </a:r>
              <a:r>
                <a:rPr lang="en-US" altLang="zh-CN" b="1" smtClean="0">
                  <a:latin typeface="Times New Roman" pitchFamily="18" charset="0"/>
                  <a:cs typeface="Times New Roman" pitchFamily="18" charset="0"/>
                </a:rPr>
                <a:t>(</a:t>
              </a:r>
              <a:r>
                <a:rPr lang="en-US" altLang="zh-CN" sz="1600" b="1" smtClean="0">
                  <a:latin typeface="Times New Roman" pitchFamily="18" charset="0"/>
                  <a:cs typeface="Times New Roman" pitchFamily="18" charset="0"/>
                </a:rPr>
                <a:t>Wang HT,2000)</a:t>
              </a:r>
              <a:endParaRPr lang="zh-CN" altLang="en-US" sz="1600" b="1">
                <a:latin typeface="Times New Roman" pitchFamily="18" charset="0"/>
                <a:cs typeface="Times New Roman" pitchFamily="18" charset="0"/>
              </a:endParaRPr>
            </a:p>
          </p:txBody>
        </p:sp>
        <p:sp>
          <p:nvSpPr>
            <p:cNvPr id="19" name="矩形 18"/>
            <p:cNvSpPr/>
            <p:nvPr/>
          </p:nvSpPr>
          <p:spPr>
            <a:xfrm>
              <a:off x="1571604" y="3774048"/>
              <a:ext cx="2898550" cy="400274"/>
            </a:xfrm>
            <a:prstGeom prst="rect">
              <a:avLst/>
            </a:prstGeom>
          </p:spPr>
          <p:txBody>
            <a:bodyPr wrap="none">
              <a:spAutoFit/>
            </a:bodyPr>
            <a:lstStyle/>
            <a:p>
              <a:r>
                <a:rPr lang="zh-CN" altLang="en-US" b="1" smtClean="0">
                  <a:latin typeface="Times New Roman" pitchFamily="18" charset="0"/>
                  <a:cs typeface="Times New Roman" pitchFamily="18" charset="0"/>
                </a:rPr>
                <a:t>滑坡稳定性</a:t>
              </a:r>
              <a:r>
                <a:rPr lang="en-US" altLang="zh-CN" b="1" smtClean="0">
                  <a:latin typeface="Times New Roman" pitchFamily="18" charset="0"/>
                  <a:cs typeface="Times New Roman" pitchFamily="18" charset="0"/>
                </a:rPr>
                <a:t>(</a:t>
              </a:r>
              <a:r>
                <a:rPr lang="en-US" b="1" smtClean="0">
                  <a:latin typeface="Times New Roman" pitchFamily="18" charset="0"/>
                  <a:cs typeface="Times New Roman" pitchFamily="18" charset="0"/>
                </a:rPr>
                <a:t>Shiotani ,2006)</a:t>
              </a:r>
              <a:endParaRPr lang="zh-CN" altLang="en-US" b="1">
                <a:latin typeface="Times New Roman" pitchFamily="18" charset="0"/>
                <a:cs typeface="Times New Roman" pitchFamily="18" charset="0"/>
              </a:endParaRPr>
            </a:p>
          </p:txBody>
        </p:sp>
        <p:sp>
          <p:nvSpPr>
            <p:cNvPr id="20" name="矩形 19"/>
            <p:cNvSpPr/>
            <p:nvPr/>
          </p:nvSpPr>
          <p:spPr>
            <a:xfrm>
              <a:off x="2285984" y="4209170"/>
              <a:ext cx="2720617" cy="400274"/>
            </a:xfrm>
            <a:prstGeom prst="rect">
              <a:avLst/>
            </a:prstGeom>
          </p:spPr>
          <p:txBody>
            <a:bodyPr wrap="none">
              <a:spAutoFit/>
            </a:bodyPr>
            <a:lstStyle/>
            <a:p>
              <a:r>
                <a:rPr lang="en-US" altLang="zh-CN" b="1" smtClean="0">
                  <a:latin typeface="Times New Roman" pitchFamily="18" charset="0"/>
                  <a:cs typeface="Times New Roman" pitchFamily="18" charset="0"/>
                </a:rPr>
                <a:t>Cai M,2004</a:t>
              </a:r>
              <a:r>
                <a:rPr lang="zh-CN" altLang="en-US" b="1" smtClean="0">
                  <a:latin typeface="Times New Roman" pitchFamily="18" charset="0"/>
                  <a:cs typeface="Times New Roman" pitchFamily="18" charset="0"/>
                </a:rPr>
                <a:t>裂纹起裂应力</a:t>
              </a:r>
              <a:endParaRPr lang="zh-CN" altLang="en-US" b="1">
                <a:latin typeface="Times New Roman" pitchFamily="18" charset="0"/>
                <a:cs typeface="Times New Roman" pitchFamily="18" charset="0"/>
              </a:endParaRPr>
            </a:p>
          </p:txBody>
        </p:sp>
        <p:sp>
          <p:nvSpPr>
            <p:cNvPr id="21" name="矩形 20"/>
            <p:cNvSpPr/>
            <p:nvPr/>
          </p:nvSpPr>
          <p:spPr>
            <a:xfrm>
              <a:off x="2285984" y="4566360"/>
              <a:ext cx="2961067" cy="400274"/>
            </a:xfrm>
            <a:prstGeom prst="rect">
              <a:avLst/>
            </a:prstGeom>
          </p:spPr>
          <p:txBody>
            <a:bodyPr wrap="none">
              <a:spAutoFit/>
            </a:bodyPr>
            <a:lstStyle/>
            <a:p>
              <a:r>
                <a:rPr lang="en-US" b="1" smtClean="0">
                  <a:latin typeface="Times New Roman" pitchFamily="18" charset="0"/>
                  <a:cs typeface="Times New Roman" pitchFamily="18" charset="0"/>
                </a:rPr>
                <a:t>Liu L&amp;Ma S,2008 </a:t>
              </a:r>
              <a:r>
                <a:rPr lang="zh-CN" altLang="en-US" b="1" smtClean="0">
                  <a:solidFill>
                    <a:schemeClr val="accent4">
                      <a:lumMod val="50000"/>
                    </a:schemeClr>
                  </a:solidFill>
                  <a:latin typeface="Times New Roman" pitchFamily="18" charset="0"/>
                  <a:cs typeface="Times New Roman" pitchFamily="18" charset="0"/>
                </a:rPr>
                <a:t>三维缺陷</a:t>
              </a:r>
              <a:endParaRPr lang="zh-CN" altLang="en-US" b="1">
                <a:latin typeface="Times New Roman" pitchFamily="18" charset="0"/>
                <a:cs typeface="Times New Roman" pitchFamily="18" charset="0"/>
              </a:endParaRPr>
            </a:p>
          </p:txBody>
        </p:sp>
        <p:sp>
          <p:nvSpPr>
            <p:cNvPr id="22" name="左大括号 21"/>
            <p:cNvSpPr/>
            <p:nvPr/>
          </p:nvSpPr>
          <p:spPr>
            <a:xfrm>
              <a:off x="214282" y="3786190"/>
              <a:ext cx="214314" cy="135732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latin typeface="Times New Roman" pitchFamily="18" charset="0"/>
                <a:cs typeface="Times New Roman" pitchFamily="18" charset="0"/>
              </a:endParaRPr>
            </a:p>
          </p:txBody>
        </p:sp>
        <p:sp>
          <p:nvSpPr>
            <p:cNvPr id="23" name="矩形 22"/>
            <p:cNvSpPr/>
            <p:nvPr/>
          </p:nvSpPr>
          <p:spPr>
            <a:xfrm>
              <a:off x="428597" y="4929198"/>
              <a:ext cx="4188967" cy="400274"/>
            </a:xfrm>
            <a:prstGeom prst="rect">
              <a:avLst/>
            </a:prstGeom>
          </p:spPr>
          <p:txBody>
            <a:bodyPr wrap="none">
              <a:spAutoFit/>
            </a:bodyPr>
            <a:lstStyle/>
            <a:p>
              <a:r>
                <a:rPr lang="zh-CN" altLang="en-US" b="1" smtClean="0">
                  <a:latin typeface="Times New Roman" pitchFamily="18" charset="0"/>
                  <a:cs typeface="Times New Roman" pitchFamily="18" charset="0"/>
                </a:rPr>
                <a:t>裂纹扩展过程 等等    （李银平，</a:t>
              </a:r>
              <a:r>
                <a:rPr lang="en-US" altLang="zh-CN" b="1" smtClean="0">
                  <a:latin typeface="Times New Roman" pitchFamily="18" charset="0"/>
                  <a:cs typeface="Times New Roman" pitchFamily="18" charset="0"/>
                </a:rPr>
                <a:t>2004</a:t>
              </a:r>
              <a:r>
                <a:rPr lang="zh-CN" altLang="en-US" b="1" smtClean="0">
                  <a:latin typeface="Times New Roman" pitchFamily="18" charset="0"/>
                  <a:cs typeface="Times New Roman" pitchFamily="18" charset="0"/>
                </a:rPr>
                <a:t>）</a:t>
              </a:r>
              <a:endParaRPr lang="zh-CN" altLang="en-US" b="1">
                <a:latin typeface="Times New Roman" pitchFamily="18" charset="0"/>
                <a:cs typeface="Times New Roman" pitchFamily="18" charset="0"/>
              </a:endParaRPr>
            </a:p>
          </p:txBody>
        </p:sp>
        <p:sp>
          <p:nvSpPr>
            <p:cNvPr id="24" name="左大括号 23"/>
            <p:cNvSpPr/>
            <p:nvPr/>
          </p:nvSpPr>
          <p:spPr>
            <a:xfrm>
              <a:off x="1500166" y="3488296"/>
              <a:ext cx="142876" cy="57150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latin typeface="Times New Roman" pitchFamily="18" charset="0"/>
                <a:cs typeface="Times New Roman" pitchFamily="18" charset="0"/>
              </a:endParaRPr>
            </a:p>
          </p:txBody>
        </p:sp>
        <p:sp>
          <p:nvSpPr>
            <p:cNvPr id="25" name="左大括号 24"/>
            <p:cNvSpPr/>
            <p:nvPr/>
          </p:nvSpPr>
          <p:spPr>
            <a:xfrm>
              <a:off x="2214546" y="4298398"/>
              <a:ext cx="142876" cy="50006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latin typeface="Times New Roman" pitchFamily="18" charset="0"/>
                <a:cs typeface="Times New Roman" pitchFamily="18" charset="0"/>
              </a:endParaRPr>
            </a:p>
          </p:txBody>
        </p:sp>
      </p:grpSp>
      <p:sp>
        <p:nvSpPr>
          <p:cNvPr id="28" name="圆角矩形 27"/>
          <p:cNvSpPr/>
          <p:nvPr/>
        </p:nvSpPr>
        <p:spPr>
          <a:xfrm>
            <a:off x="2771800" y="5517232"/>
            <a:ext cx="2638646" cy="715089"/>
          </a:xfrm>
          <a:prstGeom prst="round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zh-CN" altLang="en-US" b="1" smtClean="0"/>
              <a:t>噪音、传感器、信号分析、理论、定量问题</a:t>
            </a:r>
            <a:endParaRPr lang="en-US" altLang="zh-CN" b="1" smtClean="0"/>
          </a:p>
        </p:txBody>
      </p:sp>
      <p:sp>
        <p:nvSpPr>
          <p:cNvPr id="29" name="矩形 28"/>
          <p:cNvSpPr/>
          <p:nvPr/>
        </p:nvSpPr>
        <p:spPr>
          <a:xfrm>
            <a:off x="1043608" y="5589240"/>
            <a:ext cx="1568058" cy="461665"/>
          </a:xfrm>
          <a:prstGeom prst="rect">
            <a:avLst/>
          </a:prstGeom>
        </p:spPr>
        <p:txBody>
          <a:bodyPr wrap="none">
            <a:spAutoFit/>
          </a:bodyPr>
          <a:lstStyle/>
          <a:p>
            <a:pPr lvl="1">
              <a:buFont typeface="Wingdings" pitchFamily="2" charset="2"/>
              <a:buChar char="u"/>
            </a:pPr>
            <a:r>
              <a:rPr lang="zh-CN" altLang="en-US" sz="2400" b="1" smtClean="0">
                <a:solidFill>
                  <a:srgbClr val="FF0000"/>
                </a:solidFill>
              </a:rPr>
              <a:t>不足</a:t>
            </a:r>
            <a:endParaRPr lang="zh-CN" altLang="en-US" sz="2400"/>
          </a:p>
        </p:txBody>
      </p:sp>
      <p:sp>
        <p:nvSpPr>
          <p:cNvPr id="30" name="矩形 29"/>
          <p:cNvSpPr/>
          <p:nvPr/>
        </p:nvSpPr>
        <p:spPr>
          <a:xfrm>
            <a:off x="7358082" y="1357298"/>
            <a:ext cx="1018227" cy="276999"/>
          </a:xfrm>
          <a:prstGeom prst="rect">
            <a:avLst/>
          </a:prstGeom>
        </p:spPr>
        <p:txBody>
          <a:bodyPr wrap="none">
            <a:spAutoFit/>
          </a:bodyPr>
          <a:lstStyle/>
          <a:p>
            <a:r>
              <a:rPr lang="en-US" altLang="zh-CN" sz="1200" err="1" smtClean="0">
                <a:latin typeface="Times New Roman" pitchFamily="18" charset="0"/>
              </a:rPr>
              <a:t>Seto</a:t>
            </a:r>
            <a:r>
              <a:rPr lang="en-US" altLang="zh-CN" sz="1200" smtClean="0">
                <a:latin typeface="Times New Roman" pitchFamily="18" charset="0"/>
              </a:rPr>
              <a:t>, M,1999</a:t>
            </a:r>
            <a:endParaRPr lang="zh-CN" altLang="en-US" sz="1200"/>
          </a:p>
        </p:txBody>
      </p:sp>
      <p:sp>
        <p:nvSpPr>
          <p:cNvPr id="26" name="TextBox 25"/>
          <p:cNvSpPr txBox="1"/>
          <p:nvPr/>
        </p:nvSpPr>
        <p:spPr>
          <a:xfrm>
            <a:off x="47111" y="3717032"/>
            <a:ext cx="492443" cy="1008112"/>
          </a:xfrm>
          <a:prstGeom prst="rect">
            <a:avLst/>
          </a:prstGeom>
          <a:noFill/>
        </p:spPr>
        <p:txBody>
          <a:bodyPr vert="eaVert" wrap="square" rtlCol="0">
            <a:spAutoFit/>
          </a:bodyPr>
          <a:lstStyle/>
          <a:p>
            <a:pPr>
              <a:buFont typeface="Wingdings" pitchFamily="2" charset="2"/>
              <a:buChar char="u"/>
            </a:pPr>
            <a:r>
              <a:rPr lang="zh-CN" altLang="en-US" sz="2000" b="1" smtClean="0"/>
              <a:t>应用</a:t>
            </a:r>
            <a:endParaRPr lang="zh-CN" altLang="en-US" sz="2000" b="1"/>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576" y="1268761"/>
            <a:ext cx="7992888" cy="1445860"/>
          </a:xfrm>
          <a:prstGeom prst="flowChartAlternateProcess">
            <a:avLst/>
          </a:prstGeom>
        </p:spPr>
        <p:txBody>
          <a:bodyPr>
            <a:normAutofit fontScale="92500" lnSpcReduction="20000"/>
          </a:bodyPr>
          <a:lstStyle/>
          <a:p>
            <a:pPr>
              <a:lnSpc>
                <a:spcPct val="150000"/>
              </a:lnSpc>
              <a:buClrTx/>
              <a:defRPr/>
            </a:pPr>
            <a:r>
              <a:rPr lang="en-US" altLang="zh-CN" sz="2000" kern="1200" smtClean="0">
                <a:latin typeface="Times New Roman" pitchFamily="18" charset="0"/>
                <a:cs typeface="Times New Roman" pitchFamily="18" charset="0"/>
              </a:rPr>
              <a:t>DIC/DSCM</a:t>
            </a:r>
            <a:r>
              <a:rPr lang="zh-CN" altLang="en-US" sz="2000" kern="1200" smtClean="0">
                <a:latin typeface="Times New Roman" pitchFamily="18" charset="0"/>
                <a:cs typeface="Times New Roman" pitchFamily="18" charset="0"/>
              </a:rPr>
              <a:t>数字图像相关</a:t>
            </a:r>
            <a:r>
              <a:rPr lang="en-US" altLang="zh-CN" sz="2000" kern="1200" smtClean="0">
                <a:latin typeface="Times New Roman" pitchFamily="18" charset="0"/>
                <a:cs typeface="Times New Roman" pitchFamily="18" charset="0"/>
              </a:rPr>
              <a:t>/</a:t>
            </a:r>
            <a:r>
              <a:rPr lang="zh-CN" altLang="en-US" sz="2000" kern="1200" smtClean="0">
                <a:latin typeface="Times New Roman" pitchFamily="18" charset="0"/>
                <a:cs typeface="Times New Roman" pitchFamily="18" charset="0"/>
              </a:rPr>
              <a:t>数字散斑相关</a:t>
            </a:r>
            <a:endParaRPr lang="en-US" altLang="zh-CN" sz="2000" kern="1200" smtClean="0">
              <a:latin typeface="Times New Roman" pitchFamily="18" charset="0"/>
              <a:cs typeface="Times New Roman" pitchFamily="18" charset="0"/>
            </a:endParaRPr>
          </a:p>
          <a:p>
            <a:pPr>
              <a:lnSpc>
                <a:spcPct val="150000"/>
              </a:lnSpc>
              <a:buClrTx/>
              <a:buNone/>
              <a:defRPr/>
            </a:pPr>
            <a:r>
              <a:rPr lang="zh-CN" altLang="en-US" sz="2000" kern="1200" smtClean="0">
                <a:latin typeface="Times New Roman" pitchFamily="18" charset="0"/>
                <a:cs typeface="Times New Roman" pitchFamily="18" charset="0"/>
              </a:rPr>
              <a:t>    全场测量、非接触、光路简单、环境无特别要求</a:t>
            </a:r>
            <a:r>
              <a:rPr lang="zh-CN" altLang="en-US" sz="2000" smtClean="0">
                <a:latin typeface="Times New Roman" pitchFamily="18" charset="0"/>
                <a:cs typeface="Times New Roman" pitchFamily="18" charset="0"/>
              </a:rPr>
              <a:t>、测量范围大、灵敏度高等优点</a:t>
            </a:r>
          </a:p>
        </p:txBody>
      </p:sp>
      <p:sp>
        <p:nvSpPr>
          <p:cNvPr id="2" name="标题 1"/>
          <p:cNvSpPr>
            <a:spLocks noGrp="1"/>
          </p:cNvSpPr>
          <p:nvPr>
            <p:ph type="title"/>
          </p:nvPr>
        </p:nvSpPr>
        <p:spPr/>
        <p:txBody>
          <a:bodyPr/>
          <a:lstStyle/>
          <a:p>
            <a:r>
              <a:rPr lang="zh-CN" altLang="en-US" smtClean="0"/>
              <a:t>研究进展（</a:t>
            </a:r>
            <a:r>
              <a:rPr lang="en-US" altLang="zh-CN" smtClean="0">
                <a:latin typeface="Times New Roman" pitchFamily="18" charset="0"/>
                <a:cs typeface="Times New Roman" pitchFamily="18" charset="0"/>
              </a:rPr>
              <a:t>II</a:t>
            </a:r>
            <a:r>
              <a:rPr lang="zh-CN" altLang="en-US" smtClean="0"/>
              <a:t>） </a:t>
            </a:r>
            <a:r>
              <a:rPr lang="en-US" altLang="zh-CN" smtClean="0">
                <a:latin typeface="+mj-ea"/>
              </a:rPr>
              <a:t/>
            </a:r>
            <a:br>
              <a:rPr lang="en-US" altLang="zh-CN" smtClean="0">
                <a:latin typeface="+mj-ea"/>
              </a:rPr>
            </a:br>
            <a:r>
              <a:rPr lang="en-US" altLang="zh-CN" smtClean="0">
                <a:latin typeface="+mj-ea"/>
              </a:rPr>
              <a:t>—</a:t>
            </a:r>
            <a:r>
              <a:rPr lang="zh-CN" altLang="en-US" smtClean="0">
                <a:latin typeface="+mj-ea"/>
              </a:rPr>
              <a:t>岩石断裂方法之</a:t>
            </a:r>
            <a:r>
              <a:rPr lang="en-US" altLang="zh-CN" smtClean="0"/>
              <a:t>DIC/DSCM</a:t>
            </a:r>
            <a:endParaRPr lang="zh-CN" altLang="en-US"/>
          </a:p>
        </p:txBody>
      </p:sp>
      <p:pic>
        <p:nvPicPr>
          <p:cNvPr id="7" name="Picture 5"/>
          <p:cNvPicPr>
            <a:picLocks noChangeAspect="1" noChangeArrowheads="1"/>
          </p:cNvPicPr>
          <p:nvPr/>
        </p:nvPicPr>
        <p:blipFill>
          <a:blip r:embed="rId3" cstate="print"/>
          <a:srcRect/>
          <a:stretch>
            <a:fillRect/>
          </a:stretch>
        </p:blipFill>
        <p:spPr bwMode="auto">
          <a:xfrm>
            <a:off x="5901517" y="0"/>
            <a:ext cx="3242485" cy="1785926"/>
          </a:xfrm>
          <a:prstGeom prst="rect">
            <a:avLst/>
          </a:prstGeom>
          <a:noFill/>
          <a:ln w="9525">
            <a:noFill/>
            <a:miter lim="800000"/>
            <a:headEnd/>
            <a:tailEnd/>
          </a:ln>
        </p:spPr>
      </p:pic>
      <p:pic>
        <p:nvPicPr>
          <p:cNvPr id="9" name="图片 8"/>
          <p:cNvPicPr/>
          <p:nvPr/>
        </p:nvPicPr>
        <p:blipFill>
          <a:blip r:embed="rId4" cstate="print"/>
          <a:srcRect/>
          <a:stretch>
            <a:fillRect/>
          </a:stretch>
        </p:blipFill>
        <p:spPr bwMode="auto">
          <a:xfrm>
            <a:off x="4929189" y="4429132"/>
            <a:ext cx="4214811" cy="2428868"/>
          </a:xfrm>
          <a:prstGeom prst="rect">
            <a:avLst/>
          </a:prstGeom>
          <a:noFill/>
          <a:ln w="9525">
            <a:noFill/>
            <a:miter lim="800000"/>
            <a:headEnd/>
            <a:tailEnd/>
          </a:ln>
        </p:spPr>
      </p:pic>
      <p:grpSp>
        <p:nvGrpSpPr>
          <p:cNvPr id="23" name="组合 22"/>
          <p:cNvGrpSpPr/>
          <p:nvPr/>
        </p:nvGrpSpPr>
        <p:grpSpPr>
          <a:xfrm>
            <a:off x="785786" y="2571744"/>
            <a:ext cx="6143668" cy="1953110"/>
            <a:chOff x="785786" y="2702478"/>
            <a:chExt cx="6143668" cy="1953110"/>
          </a:xfrm>
        </p:grpSpPr>
        <p:sp>
          <p:nvSpPr>
            <p:cNvPr id="10" name="矩形 9"/>
            <p:cNvSpPr/>
            <p:nvPr/>
          </p:nvSpPr>
          <p:spPr>
            <a:xfrm>
              <a:off x="928662" y="2702478"/>
              <a:ext cx="5429288" cy="369332"/>
            </a:xfrm>
            <a:prstGeom prst="rect">
              <a:avLst/>
            </a:prstGeom>
          </p:spPr>
          <p:txBody>
            <a:bodyPr wrap="square">
              <a:spAutoFit/>
            </a:bodyPr>
            <a:lstStyle/>
            <a:p>
              <a:r>
                <a:rPr lang="zh-CN" altLang="en-US" smtClean="0">
                  <a:latin typeface="Times New Roman" pitchFamily="18" charset="0"/>
                  <a:cs typeface="Times New Roman" pitchFamily="18" charset="0"/>
                </a:rPr>
                <a:t>岩石的局部化变化及破坏（马少鹏，</a:t>
              </a:r>
              <a:r>
                <a:rPr lang="en-US" err="1" smtClean="0">
                  <a:latin typeface="Times New Roman" pitchFamily="18" charset="0"/>
                  <a:cs typeface="Times New Roman" pitchFamily="18" charset="0"/>
                </a:rPr>
                <a:t>Viggiani</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2009</a:t>
              </a:r>
              <a:r>
                <a:rPr lang="zh-CN" altLang="en-US" smtClean="0">
                  <a:latin typeface="Times New Roman" pitchFamily="18" charset="0"/>
                  <a:cs typeface="Times New Roman" pitchFamily="18" charset="0"/>
                </a:rPr>
                <a:t>）</a:t>
              </a:r>
              <a:endParaRPr lang="zh-CN" altLang="en-US">
                <a:latin typeface="Times New Roman" pitchFamily="18" charset="0"/>
                <a:cs typeface="Times New Roman" pitchFamily="18" charset="0"/>
              </a:endParaRPr>
            </a:p>
          </p:txBody>
        </p:sp>
        <p:sp>
          <p:nvSpPr>
            <p:cNvPr id="12" name="矩形 11"/>
            <p:cNvSpPr/>
            <p:nvPr/>
          </p:nvSpPr>
          <p:spPr>
            <a:xfrm>
              <a:off x="928662" y="3143248"/>
              <a:ext cx="2492990" cy="369332"/>
            </a:xfrm>
            <a:prstGeom prst="rect">
              <a:avLst/>
            </a:prstGeom>
          </p:spPr>
          <p:txBody>
            <a:bodyPr wrap="none">
              <a:spAutoFit/>
            </a:bodyPr>
            <a:lstStyle/>
            <a:p>
              <a:r>
                <a:rPr lang="zh-CN" altLang="en-US" smtClean="0">
                  <a:latin typeface="Times New Roman" pitchFamily="18" charset="0"/>
                  <a:cs typeface="Times New Roman" pitchFamily="18" charset="0"/>
                </a:rPr>
                <a:t>含微观裂纹的细观损伤</a:t>
              </a:r>
              <a:endParaRPr lang="zh-CN" altLang="en-US">
                <a:latin typeface="Times New Roman" pitchFamily="18" charset="0"/>
                <a:cs typeface="Times New Roman" pitchFamily="18" charset="0"/>
              </a:endParaRPr>
            </a:p>
          </p:txBody>
        </p:sp>
        <p:sp>
          <p:nvSpPr>
            <p:cNvPr id="13" name="矩形 12"/>
            <p:cNvSpPr/>
            <p:nvPr/>
          </p:nvSpPr>
          <p:spPr>
            <a:xfrm>
              <a:off x="2857488" y="3571876"/>
              <a:ext cx="2606739" cy="369332"/>
            </a:xfrm>
            <a:prstGeom prst="rect">
              <a:avLst/>
            </a:prstGeom>
          </p:spPr>
          <p:txBody>
            <a:bodyPr wrap="none">
              <a:spAutoFit/>
            </a:bodyPr>
            <a:lstStyle/>
            <a:p>
              <a:r>
                <a:rPr lang="en-US" altLang="zh-CN" smtClean="0">
                  <a:latin typeface="Times New Roman" pitchFamily="18" charset="0"/>
                  <a:cs typeface="Times New Roman" pitchFamily="18" charset="0"/>
                </a:rPr>
                <a:t>X-CT</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Louis L</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2007</a:t>
              </a:r>
              <a:r>
                <a:rPr lang="zh-CN" altLang="en-US" smtClean="0">
                  <a:latin typeface="Times New Roman" pitchFamily="18" charset="0"/>
                  <a:cs typeface="Times New Roman" pitchFamily="18" charset="0"/>
                </a:rPr>
                <a:t>）</a:t>
              </a:r>
              <a:endParaRPr lang="zh-CN" altLang="en-US">
                <a:latin typeface="Times New Roman" pitchFamily="18" charset="0"/>
                <a:cs typeface="Times New Roman" pitchFamily="18" charset="0"/>
              </a:endParaRPr>
            </a:p>
          </p:txBody>
        </p:sp>
        <p:sp>
          <p:nvSpPr>
            <p:cNvPr id="14" name="矩形 13"/>
            <p:cNvSpPr/>
            <p:nvPr/>
          </p:nvSpPr>
          <p:spPr>
            <a:xfrm>
              <a:off x="928662" y="3916924"/>
              <a:ext cx="1800493" cy="369332"/>
            </a:xfrm>
            <a:prstGeom prst="rect">
              <a:avLst/>
            </a:prstGeom>
          </p:spPr>
          <p:txBody>
            <a:bodyPr wrap="none">
              <a:spAutoFit/>
            </a:bodyPr>
            <a:lstStyle/>
            <a:p>
              <a:r>
                <a:rPr lang="zh-CN" altLang="en-US" smtClean="0">
                  <a:latin typeface="Times New Roman" pitchFamily="18" charset="0"/>
                  <a:cs typeface="Times New Roman" pitchFamily="18" charset="0"/>
                </a:rPr>
                <a:t>与其他技术结合</a:t>
              </a:r>
              <a:endParaRPr lang="zh-CN" altLang="en-US">
                <a:latin typeface="Times New Roman" pitchFamily="18" charset="0"/>
                <a:cs typeface="Times New Roman" pitchFamily="18" charset="0"/>
              </a:endParaRPr>
            </a:p>
          </p:txBody>
        </p:sp>
        <p:sp>
          <p:nvSpPr>
            <p:cNvPr id="15" name="矩形 14"/>
            <p:cNvSpPr/>
            <p:nvPr/>
          </p:nvSpPr>
          <p:spPr>
            <a:xfrm>
              <a:off x="2857488" y="3929066"/>
              <a:ext cx="492443" cy="369332"/>
            </a:xfrm>
            <a:prstGeom prst="rect">
              <a:avLst/>
            </a:prstGeom>
          </p:spPr>
          <p:txBody>
            <a:bodyPr wrap="none">
              <a:spAutoFit/>
            </a:bodyPr>
            <a:lstStyle/>
            <a:p>
              <a:r>
                <a:rPr lang="en-US" smtClean="0">
                  <a:latin typeface="Times New Roman" pitchFamily="18" charset="0"/>
                  <a:cs typeface="Times New Roman" pitchFamily="18" charset="0"/>
                </a:rPr>
                <a:t>AE</a:t>
              </a:r>
              <a:endParaRPr lang="zh-CN" altLang="en-US">
                <a:latin typeface="Times New Roman" pitchFamily="18" charset="0"/>
                <a:cs typeface="Times New Roman" pitchFamily="18" charset="0"/>
              </a:endParaRPr>
            </a:p>
          </p:txBody>
        </p:sp>
        <p:sp>
          <p:nvSpPr>
            <p:cNvPr id="16" name="矩形 15"/>
            <p:cNvSpPr/>
            <p:nvPr/>
          </p:nvSpPr>
          <p:spPr>
            <a:xfrm>
              <a:off x="3714744" y="4286256"/>
              <a:ext cx="3214710" cy="338554"/>
            </a:xfrm>
            <a:prstGeom prst="rect">
              <a:avLst/>
            </a:prstGeom>
          </p:spPr>
          <p:txBody>
            <a:bodyPr wrap="square">
              <a:spAutoFit/>
            </a:bodyPr>
            <a:lstStyle/>
            <a:p>
              <a:r>
                <a:rPr lang="zh-CN" altLang="en-US" sz="1600" smtClean="0">
                  <a:solidFill>
                    <a:prstClr val="black"/>
                  </a:solidFill>
                  <a:latin typeface="Times New Roman" pitchFamily="18" charset="0"/>
                  <a:cs typeface="Times New Roman" pitchFamily="18" charset="0"/>
                </a:rPr>
                <a:t>（</a:t>
              </a:r>
              <a:r>
                <a:rPr lang="en-US" sz="1600" smtClean="0">
                  <a:solidFill>
                    <a:prstClr val="black"/>
                  </a:solidFill>
                  <a:latin typeface="Times New Roman" pitchFamily="18" charset="0"/>
                  <a:cs typeface="Times New Roman" pitchFamily="18" charset="0"/>
                </a:rPr>
                <a:t>Liu L&amp;Ma S,2008 </a:t>
              </a:r>
              <a:r>
                <a:rPr lang="zh-CN" altLang="en-US" sz="1600" smtClean="0">
                  <a:solidFill>
                    <a:srgbClr val="39639D">
                      <a:lumMod val="50000"/>
                    </a:srgbClr>
                  </a:solidFill>
                  <a:latin typeface="Times New Roman" pitchFamily="18" charset="0"/>
                  <a:cs typeface="Times New Roman" pitchFamily="18" charset="0"/>
                </a:rPr>
                <a:t>三维缺陷）</a:t>
              </a:r>
              <a:endParaRPr lang="zh-CN" altLang="en-US" sz="1600">
                <a:latin typeface="Times New Roman" pitchFamily="18" charset="0"/>
                <a:cs typeface="Times New Roman" pitchFamily="18" charset="0"/>
              </a:endParaRPr>
            </a:p>
          </p:txBody>
        </p:sp>
        <p:sp>
          <p:nvSpPr>
            <p:cNvPr id="17" name="矩形 16"/>
            <p:cNvSpPr/>
            <p:nvPr/>
          </p:nvSpPr>
          <p:spPr>
            <a:xfrm>
              <a:off x="2857488" y="4286256"/>
              <a:ext cx="1107996" cy="369332"/>
            </a:xfrm>
            <a:prstGeom prst="rect">
              <a:avLst/>
            </a:prstGeom>
          </p:spPr>
          <p:txBody>
            <a:bodyPr wrap="none">
              <a:spAutoFit/>
            </a:bodyPr>
            <a:lstStyle/>
            <a:p>
              <a:r>
                <a:rPr lang="zh-CN" altLang="en-US" smtClean="0">
                  <a:latin typeface="Times New Roman" pitchFamily="18" charset="0"/>
                  <a:cs typeface="Times New Roman" pitchFamily="18" charset="0"/>
                </a:rPr>
                <a:t>应变测量</a:t>
              </a:r>
              <a:endParaRPr lang="zh-CN" altLang="en-US">
                <a:latin typeface="Times New Roman" pitchFamily="18" charset="0"/>
                <a:cs typeface="Times New Roman" pitchFamily="18" charset="0"/>
              </a:endParaRPr>
            </a:p>
          </p:txBody>
        </p:sp>
        <p:sp>
          <p:nvSpPr>
            <p:cNvPr id="19" name="矩形 18"/>
            <p:cNvSpPr/>
            <p:nvPr/>
          </p:nvSpPr>
          <p:spPr>
            <a:xfrm>
              <a:off x="3714744" y="3929066"/>
              <a:ext cx="2532232" cy="369332"/>
            </a:xfrm>
            <a:prstGeom prst="rect">
              <a:avLst/>
            </a:prstGeom>
          </p:spPr>
          <p:txBody>
            <a:bodyPr wrap="none">
              <a:spAutoFit/>
            </a:bodyPr>
            <a:lstStyle/>
            <a:p>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Wong, R. H. C,2006</a:t>
              </a:r>
              <a:r>
                <a:rPr lang="zh-CN" altLang="en-US" smtClean="0">
                  <a:latin typeface="Times New Roman" pitchFamily="18" charset="0"/>
                  <a:cs typeface="Times New Roman" pitchFamily="18" charset="0"/>
                </a:rPr>
                <a:t>）</a:t>
              </a:r>
              <a:endParaRPr lang="zh-CN" altLang="en-US">
                <a:latin typeface="Times New Roman" pitchFamily="18" charset="0"/>
                <a:cs typeface="Times New Roman" pitchFamily="18" charset="0"/>
              </a:endParaRPr>
            </a:p>
          </p:txBody>
        </p:sp>
        <p:sp>
          <p:nvSpPr>
            <p:cNvPr id="20" name="矩形 19"/>
            <p:cNvSpPr/>
            <p:nvPr/>
          </p:nvSpPr>
          <p:spPr>
            <a:xfrm>
              <a:off x="3214678" y="3143248"/>
              <a:ext cx="2031325" cy="369332"/>
            </a:xfrm>
            <a:prstGeom prst="rect">
              <a:avLst/>
            </a:prstGeom>
          </p:spPr>
          <p:txBody>
            <a:bodyPr wrap="none">
              <a:spAutoFit/>
            </a:bodyPr>
            <a:lstStyle/>
            <a:p>
              <a:r>
                <a:rPr lang="zh-CN" altLang="en-US" smtClean="0">
                  <a:latin typeface="Times New Roman" pitchFamily="18" charset="0"/>
                  <a:cs typeface="Times New Roman" pitchFamily="18" charset="0"/>
                </a:rPr>
                <a:t>（赵永红，</a:t>
              </a:r>
              <a:r>
                <a:rPr lang="en-US" altLang="zh-CN" smtClean="0">
                  <a:latin typeface="Times New Roman" pitchFamily="18" charset="0"/>
                  <a:cs typeface="Times New Roman" pitchFamily="18" charset="0"/>
                </a:rPr>
                <a:t>2004</a:t>
              </a:r>
              <a:r>
                <a:rPr lang="zh-CN" altLang="en-US" smtClean="0">
                  <a:latin typeface="Times New Roman" pitchFamily="18" charset="0"/>
                  <a:cs typeface="Times New Roman" pitchFamily="18" charset="0"/>
                </a:rPr>
                <a:t>）</a:t>
              </a:r>
              <a:endParaRPr lang="zh-CN" altLang="en-US">
                <a:latin typeface="Times New Roman" pitchFamily="18" charset="0"/>
                <a:cs typeface="Times New Roman" pitchFamily="18" charset="0"/>
              </a:endParaRPr>
            </a:p>
          </p:txBody>
        </p:sp>
        <p:sp>
          <p:nvSpPr>
            <p:cNvPr id="21" name="左大括号 20"/>
            <p:cNvSpPr/>
            <p:nvPr/>
          </p:nvSpPr>
          <p:spPr>
            <a:xfrm>
              <a:off x="785786" y="2857496"/>
              <a:ext cx="142876" cy="12144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itchFamily="18" charset="0"/>
                <a:cs typeface="Times New Roman" pitchFamily="18" charset="0"/>
              </a:endParaRPr>
            </a:p>
          </p:txBody>
        </p:sp>
        <p:sp>
          <p:nvSpPr>
            <p:cNvPr id="22" name="左大括号 21"/>
            <p:cNvSpPr/>
            <p:nvPr/>
          </p:nvSpPr>
          <p:spPr>
            <a:xfrm>
              <a:off x="2714612" y="3714752"/>
              <a:ext cx="142876" cy="7858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itchFamily="18" charset="0"/>
                <a:cs typeface="Times New Roman" pitchFamily="18" charset="0"/>
              </a:endParaRPr>
            </a:p>
          </p:txBody>
        </p:sp>
      </p:grpSp>
      <p:sp>
        <p:nvSpPr>
          <p:cNvPr id="24" name="矩形 23"/>
          <p:cNvSpPr/>
          <p:nvPr/>
        </p:nvSpPr>
        <p:spPr>
          <a:xfrm>
            <a:off x="1643042" y="4643446"/>
            <a:ext cx="2428892" cy="147732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zh-CN" altLang="en-US" smtClean="0">
                <a:latin typeface="Times New Roman"/>
                <a:cs typeface="Times New Roman"/>
              </a:rPr>
              <a:t>相关公式 、搜索技术、</a:t>
            </a:r>
            <a:endParaRPr lang="en-US" altLang="zh-CN" smtClean="0">
              <a:latin typeface="Times New Roman"/>
              <a:cs typeface="Times New Roman"/>
            </a:endParaRPr>
          </a:p>
          <a:p>
            <a:r>
              <a:rPr lang="zh-CN" altLang="en-US" smtClean="0">
                <a:solidFill>
                  <a:srgbClr val="FF0000"/>
                </a:solidFill>
                <a:latin typeface="Times New Roman"/>
                <a:cs typeface="Times New Roman"/>
              </a:rPr>
              <a:t>亚像素</a:t>
            </a:r>
            <a:r>
              <a:rPr lang="zh-CN" altLang="en-US" smtClean="0">
                <a:latin typeface="Times New Roman"/>
                <a:cs typeface="Times New Roman"/>
              </a:rPr>
              <a:t>搜索、</a:t>
            </a:r>
            <a:r>
              <a:rPr lang="zh-CN" altLang="en-US" smtClean="0">
                <a:solidFill>
                  <a:srgbClr val="FF0000"/>
                </a:solidFill>
                <a:latin typeface="Times New Roman"/>
                <a:cs typeface="Times New Roman"/>
              </a:rPr>
              <a:t>散斑图</a:t>
            </a:r>
            <a:r>
              <a:rPr lang="zh-CN" altLang="en-US" smtClean="0">
                <a:latin typeface="Times New Roman"/>
                <a:cs typeface="Times New Roman"/>
              </a:rPr>
              <a:t>、</a:t>
            </a:r>
            <a:endParaRPr lang="en-US" altLang="zh-CN" smtClean="0">
              <a:latin typeface="Times New Roman"/>
              <a:cs typeface="Times New Roman"/>
            </a:endParaRPr>
          </a:p>
          <a:p>
            <a:r>
              <a:rPr lang="zh-CN" altLang="en-US" smtClean="0">
                <a:solidFill>
                  <a:srgbClr val="FF0000"/>
                </a:solidFill>
                <a:latin typeface="Times New Roman"/>
                <a:cs typeface="Times New Roman"/>
              </a:rPr>
              <a:t>减噪</a:t>
            </a:r>
            <a:r>
              <a:rPr lang="zh-CN" altLang="en-US" smtClean="0">
                <a:latin typeface="Times New Roman"/>
                <a:cs typeface="Times New Roman"/>
              </a:rPr>
              <a:t>、补偿技术、</a:t>
            </a:r>
            <a:endParaRPr lang="en-US" altLang="zh-CN" smtClean="0">
              <a:latin typeface="Times New Roman"/>
              <a:cs typeface="Times New Roman"/>
            </a:endParaRPr>
          </a:p>
          <a:p>
            <a:r>
              <a:rPr lang="zh-CN" altLang="en-US" smtClean="0">
                <a:solidFill>
                  <a:srgbClr val="FF0000"/>
                </a:solidFill>
                <a:latin typeface="Times New Roman"/>
                <a:cs typeface="Times New Roman"/>
              </a:rPr>
              <a:t>位移场至应变场转换</a:t>
            </a:r>
            <a:r>
              <a:rPr lang="zh-CN" altLang="en-US" smtClean="0">
                <a:latin typeface="Times New Roman"/>
                <a:cs typeface="Times New Roman"/>
              </a:rPr>
              <a:t>、</a:t>
            </a:r>
            <a:endParaRPr lang="en-US" altLang="zh-CN" smtClean="0">
              <a:latin typeface="Times New Roman"/>
              <a:cs typeface="Times New Roman"/>
            </a:endParaRPr>
          </a:p>
          <a:p>
            <a:r>
              <a:rPr lang="zh-CN" altLang="en-US" smtClean="0">
                <a:latin typeface="Times New Roman"/>
                <a:cs typeface="Times New Roman"/>
              </a:rPr>
              <a:t>三维位移场测量</a:t>
            </a:r>
            <a:endParaRPr lang="en-US" altLang="zh-CN" smtClean="0"/>
          </a:p>
        </p:txBody>
      </p:sp>
      <p:sp>
        <p:nvSpPr>
          <p:cNvPr id="25" name="椭圆 24"/>
          <p:cNvSpPr/>
          <p:nvPr/>
        </p:nvSpPr>
        <p:spPr>
          <a:xfrm>
            <a:off x="928662" y="4527192"/>
            <a:ext cx="642942" cy="1687890"/>
          </a:xfrm>
          <a:prstGeom prst="ellipse">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b="1" smtClean="0"/>
              <a:t>关键</a:t>
            </a:r>
            <a:endParaRPr lang="en-US" altLang="zh-CN" b="1" smtClean="0"/>
          </a:p>
          <a:p>
            <a:r>
              <a:rPr lang="zh-CN" altLang="en-US" b="1" smtClean="0"/>
              <a:t>问题</a:t>
            </a:r>
            <a:endParaRPr lang="zh-CN" altLang="en-US" b="1"/>
          </a:p>
        </p:txBody>
      </p:sp>
      <p:sp>
        <p:nvSpPr>
          <p:cNvPr id="26" name="矩形 25"/>
          <p:cNvSpPr/>
          <p:nvPr/>
        </p:nvSpPr>
        <p:spPr>
          <a:xfrm>
            <a:off x="3563888" y="6237312"/>
            <a:ext cx="1107996" cy="369332"/>
          </a:xfrm>
          <a:prstGeom prst="rect">
            <a:avLst/>
          </a:prstGeom>
        </p:spPr>
        <p:txBody>
          <a:bodyPr wrap="none">
            <a:spAutoFit/>
          </a:bodyPr>
          <a:lstStyle/>
          <a:p>
            <a:r>
              <a:rPr lang="zh-CN" altLang="en-US" smtClean="0"/>
              <a:t>表面变形</a:t>
            </a: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340768"/>
            <a:ext cx="8352928" cy="5445224"/>
          </a:xfrm>
        </p:spPr>
        <p:txBody>
          <a:bodyPr>
            <a:normAutofit/>
          </a:bodyPr>
          <a:lstStyle/>
          <a:p>
            <a:pPr lvl="1">
              <a:lnSpc>
                <a:spcPct val="125000"/>
              </a:lnSpc>
              <a:defRPr/>
            </a:pPr>
            <a:endParaRPr lang="en-US" altLang="zh-CN" smtClean="0"/>
          </a:p>
          <a:p>
            <a:pPr lvl="1">
              <a:defRPr/>
            </a:pPr>
            <a:endParaRPr lang="en-US" altLang="zh-CN" smtClean="0"/>
          </a:p>
          <a:p>
            <a:pPr lvl="1">
              <a:defRPr/>
            </a:pPr>
            <a:r>
              <a:rPr lang="zh-CN" altLang="en-US" smtClean="0"/>
              <a:t>焦散线</a:t>
            </a:r>
            <a:r>
              <a:rPr lang="en-US" altLang="zh-CN" smtClean="0"/>
              <a:t>-》</a:t>
            </a:r>
            <a:r>
              <a:rPr lang="zh-CN" altLang="en-US" smtClean="0"/>
              <a:t>裂纹尖端奇异性</a:t>
            </a:r>
          </a:p>
          <a:p>
            <a:pPr lvl="1">
              <a:buNone/>
            </a:pPr>
            <a:r>
              <a:rPr lang="en-US" altLang="zh-CN" sz="1800" smtClean="0"/>
              <a:t>	  </a:t>
            </a:r>
            <a:r>
              <a:rPr lang="zh-CN" altLang="en-US" sz="1800" smtClean="0"/>
              <a:t>裂纹尖端位置、应力强度因子、扩展速度</a:t>
            </a:r>
            <a:r>
              <a:rPr lang="en-US" altLang="zh-CN" sz="1800" smtClean="0"/>
              <a:t>……</a:t>
            </a:r>
          </a:p>
          <a:p>
            <a:pPr lvl="1">
              <a:buNone/>
            </a:pPr>
            <a:endParaRPr lang="zh-CN" altLang="en-US" sz="1800" smtClean="0"/>
          </a:p>
          <a:p>
            <a:pPr lvl="1">
              <a:lnSpc>
                <a:spcPct val="125000"/>
              </a:lnSpc>
              <a:defRPr/>
            </a:pPr>
            <a:r>
              <a:rPr lang="zh-CN" altLang="en-US" smtClean="0"/>
              <a:t>特点</a:t>
            </a:r>
            <a:endParaRPr lang="en-US" altLang="zh-CN" smtClean="0"/>
          </a:p>
          <a:p>
            <a:pPr lvl="2">
              <a:lnSpc>
                <a:spcPct val="125000"/>
              </a:lnSpc>
              <a:buNone/>
              <a:defRPr/>
            </a:pPr>
            <a:r>
              <a:rPr lang="zh-CN" altLang="en-US" sz="1800" smtClean="0"/>
              <a:t>应变梯度十分敏感、光路简单、高精度、静态</a:t>
            </a:r>
            <a:r>
              <a:rPr lang="en-US" altLang="zh-CN" sz="1800" smtClean="0"/>
              <a:t>/</a:t>
            </a:r>
            <a:r>
              <a:rPr lang="zh-CN" altLang="en-US" sz="1800" smtClean="0"/>
              <a:t>动态断裂</a:t>
            </a:r>
          </a:p>
        </p:txBody>
      </p:sp>
      <p:sp>
        <p:nvSpPr>
          <p:cNvPr id="8" name="灯片编号占位符 3"/>
          <p:cNvSpPr>
            <a:spLocks noGrp="1"/>
          </p:cNvSpPr>
          <p:nvPr>
            <p:ph type="sldNum" sz="quarter" idx="12"/>
          </p:nvPr>
        </p:nvSpPr>
        <p:spPr>
          <a:xfrm>
            <a:off x="8153400" y="6422066"/>
            <a:ext cx="762000" cy="365125"/>
          </a:xfrm>
        </p:spPr>
        <p:txBody>
          <a:bodyPr/>
          <a:lstStyle/>
          <a:p>
            <a:pPr>
              <a:defRPr/>
            </a:pPr>
            <a:fld id="{5DBF4DA2-16FE-434B-A5BB-ED75270A0CE2}" type="slidenum">
              <a:rPr lang="zh-CN" altLang="en-US" smtClean="0"/>
              <a:pPr>
                <a:defRPr/>
              </a:pPr>
              <a:t>13</a:t>
            </a:fld>
            <a:endParaRPr lang="zh-CN" altLang="en-US"/>
          </a:p>
        </p:txBody>
      </p:sp>
      <p:sp>
        <p:nvSpPr>
          <p:cNvPr id="2" name="标题 1"/>
          <p:cNvSpPr>
            <a:spLocks noGrp="1"/>
          </p:cNvSpPr>
          <p:nvPr>
            <p:ph type="title"/>
          </p:nvPr>
        </p:nvSpPr>
        <p:spPr/>
        <p:txBody>
          <a:bodyPr>
            <a:normAutofit/>
          </a:bodyPr>
          <a:lstStyle/>
          <a:p>
            <a:pPr lvl="0"/>
            <a:r>
              <a:rPr lang="zh-CN" altLang="en-US" smtClean="0"/>
              <a:t>研究进展（</a:t>
            </a:r>
            <a:r>
              <a:rPr lang="en-US" altLang="zh-CN" smtClean="0">
                <a:latin typeface="Times New Roman" pitchFamily="18" charset="0"/>
                <a:cs typeface="Times New Roman" pitchFamily="18" charset="0"/>
              </a:rPr>
              <a:t>II</a:t>
            </a:r>
            <a:r>
              <a:rPr lang="zh-CN" altLang="en-US" smtClean="0"/>
              <a:t>） </a:t>
            </a:r>
            <a:r>
              <a:rPr lang="en-US" altLang="zh-CN" smtClean="0">
                <a:latin typeface="+mj-ea"/>
              </a:rPr>
              <a:t/>
            </a:r>
            <a:br>
              <a:rPr lang="en-US" altLang="zh-CN" smtClean="0">
                <a:latin typeface="+mj-ea"/>
              </a:rPr>
            </a:br>
            <a:r>
              <a:rPr lang="en-US" altLang="zh-CN" smtClean="0">
                <a:latin typeface="+mj-ea"/>
              </a:rPr>
              <a:t>—</a:t>
            </a:r>
            <a:r>
              <a:rPr lang="zh-CN" altLang="en-US" smtClean="0">
                <a:latin typeface="+mj-ea"/>
              </a:rPr>
              <a:t>岩石断裂方法之</a:t>
            </a:r>
            <a:r>
              <a:rPr lang="zh-CN" altLang="en-US" smtClean="0"/>
              <a:t>焦散线方法</a:t>
            </a:r>
            <a:endParaRPr lang="zh-CN" altLang="en-US"/>
          </a:p>
        </p:txBody>
      </p:sp>
      <p:pic>
        <p:nvPicPr>
          <p:cNvPr id="4" name="Picture 150" descr="IMG_7105"/>
          <p:cNvPicPr>
            <a:picLocks noChangeAspect="1" noChangeArrowheads="1"/>
          </p:cNvPicPr>
          <p:nvPr/>
        </p:nvPicPr>
        <p:blipFill>
          <a:blip r:embed="rId3" cstate="print"/>
          <a:srcRect/>
          <a:stretch>
            <a:fillRect/>
          </a:stretch>
        </p:blipFill>
        <p:spPr bwMode="auto">
          <a:xfrm>
            <a:off x="6156176" y="1773610"/>
            <a:ext cx="2880320" cy="2159446"/>
          </a:xfrm>
          <a:prstGeom prst="rect">
            <a:avLst/>
          </a:prstGeom>
          <a:noFill/>
        </p:spPr>
      </p:pic>
      <p:graphicFrame>
        <p:nvGraphicFramePr>
          <p:cNvPr id="9" name="图示 8"/>
          <p:cNvGraphicFramePr/>
          <p:nvPr/>
        </p:nvGraphicFramePr>
        <p:xfrm>
          <a:off x="1907704" y="4536504"/>
          <a:ext cx="6264696" cy="2348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121" name="Picture 1" descr="E:\Caustics references\Figures-setup and principle\Tansmision-priciple.tif"/>
          <p:cNvPicPr>
            <a:picLocks noChangeAspect="1" noChangeArrowheads="1"/>
          </p:cNvPicPr>
          <p:nvPr/>
        </p:nvPicPr>
        <p:blipFill>
          <a:blip r:embed="rId9" cstate="print"/>
          <a:srcRect/>
          <a:stretch>
            <a:fillRect/>
          </a:stretch>
        </p:blipFill>
        <p:spPr bwMode="auto">
          <a:xfrm>
            <a:off x="6084168" y="60408"/>
            <a:ext cx="3059832" cy="1640400"/>
          </a:xfrm>
          <a:prstGeom prst="rect">
            <a:avLst/>
          </a:prstGeom>
          <a:noFill/>
        </p:spPr>
      </p:pic>
      <p:grpSp>
        <p:nvGrpSpPr>
          <p:cNvPr id="17" name="组合 16"/>
          <p:cNvGrpSpPr/>
          <p:nvPr/>
        </p:nvGrpSpPr>
        <p:grpSpPr>
          <a:xfrm>
            <a:off x="251520" y="1484784"/>
            <a:ext cx="6220544" cy="838200"/>
            <a:chOff x="222920" y="2374776"/>
            <a:chExt cx="6220544" cy="838200"/>
          </a:xfrm>
        </p:grpSpPr>
        <p:sp>
          <p:nvSpPr>
            <p:cNvPr id="10" name="AutoShape 12"/>
            <p:cNvSpPr>
              <a:spLocks noChangeArrowheads="1"/>
            </p:cNvSpPr>
            <p:nvPr/>
          </p:nvSpPr>
          <p:spPr bwMode="auto">
            <a:xfrm>
              <a:off x="1763688" y="2450976"/>
              <a:ext cx="1296144" cy="685800"/>
            </a:xfrm>
            <a:prstGeom prst="flowChartProcess">
              <a:avLst/>
            </a:prstGeom>
            <a:solidFill>
              <a:srgbClr val="FFFFCC"/>
            </a:solidFill>
            <a:ln w="9525">
              <a:solidFill>
                <a:srgbClr val="FF0000"/>
              </a:solidFill>
              <a:miter lim="800000"/>
              <a:headEnd/>
              <a:tailEnd/>
            </a:ln>
            <a:scene3d>
              <a:camera prst="orthographicFront"/>
              <a:lightRig rig="glow" dir="t"/>
            </a:scene3d>
            <a:sp3d prstMaterial="softEdge">
              <a:bevelT/>
              <a:bevelB/>
            </a:sp3d>
          </p:spPr>
          <p:txBody>
            <a:bodyPr wrap="none" anchor="ctr"/>
            <a:lstStyle/>
            <a:p>
              <a:pPr algn="ctr" fontAlgn="auto">
                <a:spcBef>
                  <a:spcPts val="0"/>
                </a:spcBef>
                <a:spcAft>
                  <a:spcPts val="0"/>
                </a:spcAft>
                <a:defRPr/>
              </a:pPr>
              <a:r>
                <a:rPr lang="zh-CN" altLang="en-US" sz="2000" b="1" kern="0" dirty="0">
                  <a:solidFill>
                    <a:sysClr val="windowText" lastClr="000000"/>
                  </a:solidFill>
                  <a:ea typeface="宋体" pitchFamily="2" charset="-122"/>
                </a:rPr>
                <a:t>厚度</a:t>
              </a:r>
              <a:r>
                <a:rPr lang="en-US" altLang="zh-CN" sz="2000" b="1" kern="0" dirty="0">
                  <a:solidFill>
                    <a:sysClr val="windowText" lastClr="000000"/>
                  </a:solidFill>
                  <a:ea typeface="宋体" pitchFamily="2" charset="-122"/>
                </a:rPr>
                <a:t>/</a:t>
              </a:r>
              <a:r>
                <a:rPr lang="zh-CN" altLang="en-US" b="1" kern="0" dirty="0">
                  <a:solidFill>
                    <a:sysClr val="windowText" lastClr="000000"/>
                  </a:solidFill>
                  <a:ea typeface="宋体" pitchFamily="2" charset="-122"/>
                </a:rPr>
                <a:t>折射率</a:t>
              </a:r>
              <a:endParaRPr lang="en-US" altLang="zh-CN" b="1" kern="0" dirty="0">
                <a:solidFill>
                  <a:sysClr val="windowText" lastClr="000000"/>
                </a:solidFill>
                <a:ea typeface="宋体" pitchFamily="2" charset="-122"/>
              </a:endParaRPr>
            </a:p>
            <a:p>
              <a:pPr algn="ctr" fontAlgn="auto">
                <a:spcBef>
                  <a:spcPts val="0"/>
                </a:spcBef>
                <a:spcAft>
                  <a:spcPts val="0"/>
                </a:spcAft>
                <a:defRPr/>
              </a:pPr>
              <a:r>
                <a:rPr lang="zh-CN" altLang="en-US" b="1" kern="0" dirty="0">
                  <a:solidFill>
                    <a:sysClr val="windowText" lastClr="000000"/>
                  </a:solidFill>
                  <a:ea typeface="宋体" pitchFamily="2" charset="-122"/>
                </a:rPr>
                <a:t>改变</a:t>
              </a:r>
              <a:endParaRPr lang="en-US" altLang="zh-CN" sz="2000" b="1" kern="0" dirty="0">
                <a:solidFill>
                  <a:sysClr val="windowText" lastClr="000000"/>
                </a:solidFill>
                <a:ea typeface="宋体" pitchFamily="2" charset="-122"/>
              </a:endParaRPr>
            </a:p>
          </p:txBody>
        </p:sp>
        <p:sp>
          <p:nvSpPr>
            <p:cNvPr id="11" name="AutoShape 13"/>
            <p:cNvSpPr>
              <a:spLocks noChangeArrowheads="1"/>
            </p:cNvSpPr>
            <p:nvPr/>
          </p:nvSpPr>
          <p:spPr bwMode="auto">
            <a:xfrm>
              <a:off x="3419872" y="2450976"/>
              <a:ext cx="1295400" cy="685800"/>
            </a:xfrm>
            <a:prstGeom prst="roundRect">
              <a:avLst>
                <a:gd name="adj" fmla="val 16667"/>
              </a:avLst>
            </a:prstGeom>
            <a:solidFill>
              <a:srgbClr val="FFFFCC"/>
            </a:solidFill>
            <a:ln w="9525">
              <a:solidFill>
                <a:srgbClr val="FF0000"/>
              </a:solidFill>
              <a:round/>
              <a:headEnd/>
              <a:tailEnd/>
            </a:ln>
            <a:scene3d>
              <a:camera prst="orthographicFront"/>
              <a:lightRig rig="glow" dir="t"/>
            </a:scene3d>
            <a:sp3d prstMaterial="softEdge">
              <a:bevelT/>
              <a:bevelB/>
            </a:sp3d>
          </p:spPr>
          <p:txBody>
            <a:bodyPr wrap="none" anchor="ctr"/>
            <a:lstStyle/>
            <a:p>
              <a:pPr algn="ctr" fontAlgn="auto">
                <a:spcBef>
                  <a:spcPts val="0"/>
                </a:spcBef>
                <a:spcAft>
                  <a:spcPts val="0"/>
                </a:spcAft>
                <a:defRPr/>
              </a:pPr>
              <a:r>
                <a:rPr lang="zh-CN" altLang="en-US" b="1" kern="0" dirty="0">
                  <a:solidFill>
                    <a:sysClr val="windowText" lastClr="000000"/>
                  </a:solidFill>
                  <a:ea typeface="宋体" pitchFamily="2" charset="-122"/>
                </a:rPr>
                <a:t>光程改变</a:t>
              </a:r>
              <a:endParaRPr lang="en-US" altLang="zh-CN" b="1" kern="0" dirty="0">
                <a:solidFill>
                  <a:sysClr val="windowText" lastClr="000000"/>
                </a:solidFill>
                <a:ea typeface="宋体" pitchFamily="2" charset="-122"/>
              </a:endParaRPr>
            </a:p>
            <a:p>
              <a:pPr algn="ctr" fontAlgn="auto">
                <a:spcBef>
                  <a:spcPts val="0"/>
                </a:spcBef>
                <a:spcAft>
                  <a:spcPts val="0"/>
                </a:spcAft>
                <a:defRPr/>
              </a:pPr>
              <a:r>
                <a:rPr lang="zh-CN" altLang="en-US" b="1" kern="0" dirty="0">
                  <a:solidFill>
                    <a:sysClr val="windowText" lastClr="000000"/>
                  </a:solidFill>
                  <a:ea typeface="宋体" pitchFamily="2" charset="-122"/>
                </a:rPr>
                <a:t>光线聚集</a:t>
              </a:r>
              <a:endParaRPr lang="en-US" altLang="zh-CN" b="1" kern="0" dirty="0">
                <a:solidFill>
                  <a:sysClr val="windowText" lastClr="000000"/>
                </a:solidFill>
                <a:ea typeface="宋体" pitchFamily="2" charset="-122"/>
              </a:endParaRPr>
            </a:p>
          </p:txBody>
        </p:sp>
        <p:sp>
          <p:nvSpPr>
            <p:cNvPr id="12" name="AutoShape 17"/>
            <p:cNvSpPr>
              <a:spLocks noChangeArrowheads="1"/>
            </p:cNvSpPr>
            <p:nvPr/>
          </p:nvSpPr>
          <p:spPr bwMode="auto">
            <a:xfrm>
              <a:off x="3131840" y="2656148"/>
              <a:ext cx="360040" cy="275456"/>
            </a:xfrm>
            <a:prstGeom prst="rightArrow">
              <a:avLst>
                <a:gd name="adj1" fmla="val 50000"/>
                <a:gd name="adj2" fmla="val 87500"/>
              </a:avLst>
            </a:prstGeom>
            <a:solidFill>
              <a:srgbClr val="FFFFCC"/>
            </a:solidFill>
            <a:ln w="9525">
              <a:solidFill>
                <a:srgbClr val="FF0000"/>
              </a:solidFill>
              <a:miter lim="800000"/>
              <a:headEnd/>
              <a:tailEnd/>
            </a:ln>
            <a:scene3d>
              <a:camera prst="orthographicFront"/>
              <a:lightRig rig="glow" dir="t"/>
            </a:scene3d>
            <a:sp3d prstMaterial="softEdge">
              <a:bevelT/>
              <a:bevelB/>
            </a:sp3d>
          </p:spPr>
          <p:txBody>
            <a:bodyPr wrap="none" anchor="ctr"/>
            <a:lstStyle/>
            <a:p>
              <a:pPr fontAlgn="auto">
                <a:spcBef>
                  <a:spcPts val="0"/>
                </a:spcBef>
                <a:spcAft>
                  <a:spcPts val="0"/>
                </a:spcAft>
                <a:defRPr/>
              </a:pPr>
              <a:endParaRPr lang="zh-CN" altLang="en-US" b="1" kern="0">
                <a:solidFill>
                  <a:sysClr val="windowText" lastClr="000000"/>
                </a:solidFill>
                <a:ea typeface="宋体" pitchFamily="2" charset="-122"/>
              </a:endParaRPr>
            </a:p>
          </p:txBody>
        </p:sp>
        <p:sp>
          <p:nvSpPr>
            <p:cNvPr id="13" name="AutoShape 19"/>
            <p:cNvSpPr>
              <a:spLocks noChangeArrowheads="1"/>
            </p:cNvSpPr>
            <p:nvPr/>
          </p:nvSpPr>
          <p:spPr bwMode="auto">
            <a:xfrm>
              <a:off x="4716016" y="2620144"/>
              <a:ext cx="504056" cy="347464"/>
            </a:xfrm>
            <a:prstGeom prst="rightArrow">
              <a:avLst>
                <a:gd name="adj1" fmla="val 50000"/>
                <a:gd name="adj2" fmla="val 100000"/>
              </a:avLst>
            </a:prstGeom>
            <a:solidFill>
              <a:srgbClr val="FFFFCC"/>
            </a:solidFill>
            <a:ln w="9525">
              <a:solidFill>
                <a:srgbClr val="FF0000"/>
              </a:solidFill>
              <a:miter lim="800000"/>
              <a:headEnd/>
              <a:tailEnd/>
            </a:ln>
            <a:scene3d>
              <a:camera prst="orthographicFront"/>
              <a:lightRig rig="glow" dir="t"/>
            </a:scene3d>
            <a:sp3d prstMaterial="softEdge">
              <a:bevelT/>
              <a:bevelB/>
            </a:sp3d>
          </p:spPr>
          <p:txBody>
            <a:bodyPr wrap="none" anchor="ctr"/>
            <a:lstStyle/>
            <a:p>
              <a:pPr fontAlgn="auto">
                <a:spcBef>
                  <a:spcPts val="0"/>
                </a:spcBef>
                <a:spcAft>
                  <a:spcPts val="0"/>
                </a:spcAft>
                <a:defRPr/>
              </a:pPr>
              <a:endParaRPr lang="zh-CN" altLang="en-US" b="1" kern="0">
                <a:solidFill>
                  <a:sysClr val="windowText" lastClr="000000"/>
                </a:solidFill>
                <a:ea typeface="宋体" pitchFamily="2" charset="-122"/>
              </a:endParaRPr>
            </a:p>
          </p:txBody>
        </p:sp>
        <p:sp>
          <p:nvSpPr>
            <p:cNvPr id="14" name="AutoShape 21"/>
            <p:cNvSpPr>
              <a:spLocks noChangeArrowheads="1"/>
            </p:cNvSpPr>
            <p:nvPr/>
          </p:nvSpPr>
          <p:spPr bwMode="auto">
            <a:xfrm>
              <a:off x="222920" y="2527176"/>
              <a:ext cx="1219200" cy="533400"/>
            </a:xfrm>
            <a:prstGeom prst="roundRect">
              <a:avLst>
                <a:gd name="adj" fmla="val 16667"/>
              </a:avLst>
            </a:prstGeom>
            <a:solidFill>
              <a:srgbClr val="FFFFCC"/>
            </a:solidFill>
            <a:ln w="9525">
              <a:solidFill>
                <a:srgbClr val="FF0000"/>
              </a:solidFill>
              <a:round/>
              <a:headEnd/>
              <a:tailEnd/>
            </a:ln>
            <a:scene3d>
              <a:camera prst="orthographicFront"/>
              <a:lightRig rig="glow" dir="t"/>
            </a:scene3d>
            <a:sp3d prstMaterial="softEdge">
              <a:bevelT/>
              <a:bevelB/>
            </a:sp3d>
          </p:spPr>
          <p:txBody>
            <a:bodyPr wrap="none" anchor="ctr"/>
            <a:lstStyle/>
            <a:p>
              <a:pPr algn="ctr" fontAlgn="auto">
                <a:spcBef>
                  <a:spcPts val="0"/>
                </a:spcBef>
                <a:spcAft>
                  <a:spcPts val="0"/>
                </a:spcAft>
                <a:defRPr/>
              </a:pPr>
              <a:r>
                <a:rPr lang="zh-CN" altLang="en-US" b="1" kern="0" dirty="0">
                  <a:solidFill>
                    <a:sysClr val="windowText" lastClr="000000"/>
                  </a:solidFill>
                  <a:ea typeface="宋体" pitchFamily="2" charset="-122"/>
                </a:rPr>
                <a:t>模型受载</a:t>
              </a:r>
              <a:endParaRPr lang="en-US" altLang="zh-CN" b="1" kern="0" dirty="0">
                <a:solidFill>
                  <a:sysClr val="windowText" lastClr="000000"/>
                </a:solidFill>
                <a:ea typeface="宋体" pitchFamily="2" charset="-122"/>
              </a:endParaRPr>
            </a:p>
          </p:txBody>
        </p:sp>
        <p:sp>
          <p:nvSpPr>
            <p:cNvPr id="15" name="AutoShape 22"/>
            <p:cNvSpPr>
              <a:spLocks noChangeArrowheads="1"/>
            </p:cNvSpPr>
            <p:nvPr/>
          </p:nvSpPr>
          <p:spPr bwMode="auto">
            <a:xfrm>
              <a:off x="1518320" y="2658244"/>
              <a:ext cx="245368" cy="271264"/>
            </a:xfrm>
            <a:prstGeom prst="rightArrow">
              <a:avLst>
                <a:gd name="adj1" fmla="val 50000"/>
                <a:gd name="adj2" fmla="val 62500"/>
              </a:avLst>
            </a:prstGeom>
            <a:solidFill>
              <a:srgbClr val="FFFFCC"/>
            </a:solidFill>
            <a:ln w="9525">
              <a:solidFill>
                <a:srgbClr val="FF0000"/>
              </a:solidFill>
              <a:miter lim="800000"/>
              <a:headEnd/>
              <a:tailEnd/>
            </a:ln>
            <a:scene3d>
              <a:camera prst="orthographicFront"/>
              <a:lightRig rig="glow" dir="t"/>
            </a:scene3d>
            <a:sp3d prstMaterial="softEdge">
              <a:bevelT/>
              <a:bevelB/>
            </a:sp3d>
          </p:spPr>
          <p:txBody>
            <a:bodyPr wrap="none" anchor="ctr"/>
            <a:lstStyle/>
            <a:p>
              <a:pPr fontAlgn="auto">
                <a:spcBef>
                  <a:spcPts val="0"/>
                </a:spcBef>
                <a:spcAft>
                  <a:spcPts val="0"/>
                </a:spcAft>
                <a:defRPr/>
              </a:pPr>
              <a:endParaRPr lang="zh-CN" altLang="en-US" b="1" kern="0">
                <a:solidFill>
                  <a:sysClr val="windowText" lastClr="000000"/>
                </a:solidFill>
                <a:ea typeface="宋体" pitchFamily="2" charset="-122"/>
              </a:endParaRPr>
            </a:p>
          </p:txBody>
        </p:sp>
        <p:sp>
          <p:nvSpPr>
            <p:cNvPr id="16" name="椭圆 15"/>
            <p:cNvSpPr/>
            <p:nvPr/>
          </p:nvSpPr>
          <p:spPr>
            <a:xfrm>
              <a:off x="5148064" y="2374776"/>
              <a:ext cx="1295400" cy="8382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b="1" kern="0" dirty="0">
                  <a:solidFill>
                    <a:sysClr val="windowText" lastClr="000000"/>
                  </a:solidFill>
                </a:rPr>
                <a:t>焦散线</a:t>
              </a:r>
              <a:endParaRPr lang="en-US" altLang="zh-CN" b="1" kern="0" dirty="0">
                <a:solidFill>
                  <a:sysClr val="windowText" lastClr="000000"/>
                </a:solidFill>
              </a:endParaRPr>
            </a:p>
            <a:p>
              <a:pPr algn="ctr" fontAlgn="auto">
                <a:spcBef>
                  <a:spcPts val="0"/>
                </a:spcBef>
                <a:spcAft>
                  <a:spcPts val="0"/>
                </a:spcAft>
                <a:defRPr/>
              </a:pPr>
              <a:r>
                <a:rPr lang="zh-CN" altLang="en-US" b="1" kern="0" dirty="0">
                  <a:solidFill>
                    <a:sysClr val="windowText" lastClr="000000"/>
                  </a:solidFill>
                </a:rPr>
                <a:t>焦散斑</a:t>
              </a:r>
              <a:endParaRPr lang="en-US" altLang="zh-CN" b="1" kern="0" dirty="0">
                <a:solidFill>
                  <a:sysClr val="windowText" lastClr="000000"/>
                </a:solidFill>
              </a:endParaRPr>
            </a:p>
          </p:txBody>
        </p:sp>
      </p:grpSp>
      <p:sp>
        <p:nvSpPr>
          <p:cNvPr id="33" name="矩形 32"/>
          <p:cNvSpPr/>
          <p:nvPr/>
        </p:nvSpPr>
        <p:spPr>
          <a:xfrm>
            <a:off x="2755527" y="6178078"/>
            <a:ext cx="880369" cy="923330"/>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zh-CN" altLang="en-US" sz="5400" b="1" cap="none" spc="0" smtClean="0">
                <a:ln/>
                <a:solidFill>
                  <a:schemeClr val="accent3"/>
                </a:solidFill>
                <a:effectLst>
                  <a:glow rad="228600">
                    <a:schemeClr val="accent3">
                      <a:satMod val="175000"/>
                      <a:alpha val="40000"/>
                    </a:schemeClr>
                  </a:glow>
                </a:effectLst>
              </a:rPr>
              <a:t>？</a:t>
            </a:r>
            <a:endParaRPr lang="zh-CN" altLang="en-US" sz="5400" b="1" cap="none" spc="0">
              <a:ln/>
              <a:solidFill>
                <a:schemeClr val="accent3"/>
              </a:solidFill>
              <a:effectLst>
                <a:glow rad="228600">
                  <a:schemeClr val="accent3">
                    <a:satMod val="175000"/>
                    <a:alpha val="40000"/>
                  </a:schemeClr>
                </a:glow>
              </a:effectLs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研究进展（</a:t>
            </a:r>
            <a:r>
              <a:rPr lang="en-US" altLang="zh-CN" smtClean="0">
                <a:latin typeface="Times New Roman" pitchFamily="18" charset="0"/>
                <a:cs typeface="Times New Roman" pitchFamily="18" charset="0"/>
              </a:rPr>
              <a:t>II</a:t>
            </a:r>
            <a:r>
              <a:rPr lang="zh-CN" altLang="en-US" smtClean="0"/>
              <a:t>）</a:t>
            </a:r>
            <a:r>
              <a:rPr lang="en-US" altLang="zh-CN" smtClean="0"/>
              <a:t/>
            </a:r>
            <a:br>
              <a:rPr lang="en-US" altLang="zh-CN" smtClean="0"/>
            </a:br>
            <a:r>
              <a:rPr lang="en-US" altLang="zh-CN" smtClean="0">
                <a:latin typeface="+mj-ea"/>
              </a:rPr>
              <a:t>—</a:t>
            </a:r>
            <a:r>
              <a:rPr lang="zh-CN" altLang="en-US" smtClean="0"/>
              <a:t>土的变形局部化</a:t>
            </a:r>
            <a:endParaRPr lang="zh-CN" altLang="en-US"/>
          </a:p>
        </p:txBody>
      </p:sp>
      <p:pic>
        <p:nvPicPr>
          <p:cNvPr id="4" name="图片 3" descr="C:\Documents and Settings\sarah\桌面\PS and CTC.bmp"/>
          <p:cNvPicPr/>
          <p:nvPr/>
        </p:nvPicPr>
        <p:blipFill>
          <a:blip r:embed="rId3" cstate="print"/>
          <a:srcRect/>
          <a:stretch>
            <a:fillRect/>
          </a:stretch>
        </p:blipFill>
        <p:spPr bwMode="auto">
          <a:xfrm>
            <a:off x="5148064" y="3284984"/>
            <a:ext cx="3601499" cy="2590800"/>
          </a:xfrm>
          <a:prstGeom prst="rect">
            <a:avLst/>
          </a:prstGeom>
          <a:noFill/>
          <a:ln w="9525">
            <a:noFill/>
            <a:miter lim="800000"/>
            <a:headEnd/>
            <a:tailEnd/>
          </a:ln>
        </p:spPr>
      </p:pic>
      <p:sp>
        <p:nvSpPr>
          <p:cNvPr id="5" name="矩形 4"/>
          <p:cNvSpPr/>
          <p:nvPr/>
        </p:nvSpPr>
        <p:spPr>
          <a:xfrm>
            <a:off x="714348" y="1416594"/>
            <a:ext cx="8244408" cy="369332"/>
          </a:xfrm>
          <a:prstGeom prst="rect">
            <a:avLst/>
          </a:prstGeom>
        </p:spPr>
        <p:txBody>
          <a:bodyPr wrap="square">
            <a:spAutoFit/>
          </a:bodyPr>
          <a:lstStyle/>
          <a:p>
            <a:r>
              <a:rPr lang="zh-CN" altLang="zh-CN" b="1" smtClean="0">
                <a:latin typeface="Times New Roman" pitchFamily="18" charset="0"/>
                <a:cs typeface="Times New Roman" pitchFamily="18" charset="0"/>
              </a:rPr>
              <a:t>一般地将岩土中的局部化变形视为连续介质的分岔问题</a:t>
            </a:r>
            <a:r>
              <a:rPr lang="zh-CN" altLang="en-US" b="1" smtClean="0">
                <a:latin typeface="Times New Roman" pitchFamily="18" charset="0"/>
                <a:cs typeface="Times New Roman" pitchFamily="18" charset="0"/>
              </a:rPr>
              <a:t>（</a:t>
            </a:r>
            <a:r>
              <a:rPr lang="en-US" altLang="zh-CN" b="1" err="1" smtClean="0">
                <a:latin typeface="Times New Roman" pitchFamily="18" charset="0"/>
                <a:cs typeface="Times New Roman" pitchFamily="18" charset="0"/>
              </a:rPr>
              <a:t>Rudnicki</a:t>
            </a:r>
            <a:r>
              <a:rPr lang="zh-CN" altLang="en-US" b="1" smtClean="0">
                <a:latin typeface="Times New Roman" pitchFamily="18" charset="0"/>
                <a:cs typeface="Times New Roman" pitchFamily="18" charset="0"/>
              </a:rPr>
              <a:t>，</a:t>
            </a:r>
            <a:r>
              <a:rPr lang="en-US" altLang="zh-CN" b="1" smtClean="0">
                <a:latin typeface="Times New Roman" pitchFamily="18" charset="0"/>
                <a:cs typeface="Times New Roman" pitchFamily="18" charset="0"/>
              </a:rPr>
              <a:t>1975</a:t>
            </a:r>
            <a:r>
              <a:rPr lang="zh-CN" altLang="en-US" b="1" smtClean="0">
                <a:latin typeface="Times New Roman" pitchFamily="18" charset="0"/>
                <a:cs typeface="Times New Roman" pitchFamily="18" charset="0"/>
              </a:rPr>
              <a:t>）</a:t>
            </a:r>
            <a:endParaRPr lang="zh-CN" altLang="en-US" b="1">
              <a:latin typeface="Times New Roman" pitchFamily="18" charset="0"/>
              <a:cs typeface="Times New Roman" pitchFamily="18" charset="0"/>
            </a:endParaRPr>
          </a:p>
        </p:txBody>
      </p:sp>
      <p:sp>
        <p:nvSpPr>
          <p:cNvPr id="6" name="矩形 5"/>
          <p:cNvSpPr/>
          <p:nvPr/>
        </p:nvSpPr>
        <p:spPr>
          <a:xfrm>
            <a:off x="642910" y="1749092"/>
            <a:ext cx="7929618" cy="1384995"/>
          </a:xfrm>
          <a:prstGeom prst="rect">
            <a:avLst/>
          </a:prstGeom>
        </p:spPr>
        <p:txBody>
          <a:bodyPr wrap="square" anchor="ctr">
            <a:spAutoFit/>
          </a:bodyPr>
          <a:lstStyle/>
          <a:p>
            <a:pPr>
              <a:lnSpc>
                <a:spcPct val="150000"/>
              </a:lnSpc>
              <a:buFont typeface="Wingdings" pitchFamily="2" charset="2"/>
              <a:buChar char="u"/>
            </a:pPr>
            <a:r>
              <a:rPr lang="zh-CN" altLang="zh-CN" sz="2000" b="1" smtClean="0">
                <a:latin typeface="Times New Roman" pitchFamily="18" charset="0"/>
                <a:cs typeface="Times New Roman" pitchFamily="18" charset="0"/>
              </a:rPr>
              <a:t>影响土变形局部化的因素</a:t>
            </a:r>
            <a:r>
              <a:rPr lang="zh-CN" altLang="en-US" sz="2000" b="1" smtClean="0">
                <a:latin typeface="Times New Roman" pitchFamily="18" charset="0"/>
                <a:cs typeface="Times New Roman" pitchFamily="18" charset="0"/>
              </a:rPr>
              <a:t>（</a:t>
            </a:r>
            <a:r>
              <a:rPr lang="en-US" altLang="zh-CN" sz="2000" b="1" err="1" smtClean="0">
                <a:latin typeface="Times New Roman" pitchFamily="18" charset="0"/>
                <a:cs typeface="Times New Roman" pitchFamily="18" charset="0"/>
              </a:rPr>
              <a:t>Alshibli</a:t>
            </a:r>
            <a:r>
              <a:rPr lang="zh-CN" altLang="en-US" sz="2000" b="1" smtClean="0">
                <a:latin typeface="Times New Roman" pitchFamily="18" charset="0"/>
                <a:cs typeface="Times New Roman" pitchFamily="18" charset="0"/>
              </a:rPr>
              <a:t>，</a:t>
            </a:r>
            <a:r>
              <a:rPr lang="en-US" altLang="zh-CN" sz="2000" b="1" smtClean="0">
                <a:latin typeface="Times New Roman" pitchFamily="18" charset="0"/>
                <a:cs typeface="Times New Roman" pitchFamily="18" charset="0"/>
              </a:rPr>
              <a:t>2000</a:t>
            </a:r>
            <a:r>
              <a:rPr lang="zh-CN" altLang="en-US" sz="2000" b="1" smtClean="0">
                <a:latin typeface="Times New Roman" pitchFamily="18" charset="0"/>
                <a:cs typeface="Times New Roman" pitchFamily="18" charset="0"/>
              </a:rPr>
              <a:t>）</a:t>
            </a:r>
            <a:endParaRPr lang="en-US" altLang="zh-CN" sz="2000" b="1" smtClean="0">
              <a:latin typeface="Times New Roman" pitchFamily="18" charset="0"/>
              <a:cs typeface="Times New Roman" pitchFamily="18" charset="0"/>
            </a:endParaRPr>
          </a:p>
          <a:p>
            <a:pPr>
              <a:lnSpc>
                <a:spcPct val="150000"/>
              </a:lnSpc>
            </a:pPr>
            <a:r>
              <a:rPr lang="en-US" altLang="zh-CN" sz="1600" smtClean="0">
                <a:latin typeface="Times New Roman" pitchFamily="18" charset="0"/>
                <a:cs typeface="Times New Roman" pitchFamily="18" charset="0"/>
              </a:rPr>
              <a:t>    </a:t>
            </a:r>
            <a:r>
              <a:rPr lang="zh-CN" altLang="zh-CN" smtClean="0">
                <a:latin typeface="Times New Roman" pitchFamily="18" charset="0"/>
                <a:cs typeface="Times New Roman" pitchFamily="18" charset="0"/>
              </a:rPr>
              <a:t>土的密度、颗粒大小</a:t>
            </a:r>
            <a:r>
              <a:rPr lang="zh-CN" altLang="en-US" smtClean="0">
                <a:latin typeface="Times New Roman" pitchFamily="18" charset="0"/>
                <a:cs typeface="Times New Roman" pitchFamily="18" charset="0"/>
              </a:rPr>
              <a:t>（</a:t>
            </a:r>
            <a:r>
              <a:rPr lang="en-US" altLang="zh-CN" err="1" smtClean="0">
                <a:latin typeface="Times New Roman" pitchFamily="18" charset="0"/>
                <a:cs typeface="Times New Roman" pitchFamily="18" charset="0"/>
              </a:rPr>
              <a:t>Viggiani</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2001</a:t>
            </a:r>
            <a:r>
              <a:rPr lang="zh-CN" altLang="en-US" smtClean="0">
                <a:latin typeface="Times New Roman" pitchFamily="18" charset="0"/>
                <a:cs typeface="Times New Roman" pitchFamily="18" charset="0"/>
              </a:rPr>
              <a:t>）、</a:t>
            </a:r>
            <a:r>
              <a:rPr lang="zh-CN" altLang="zh-CN" smtClean="0">
                <a:latin typeface="Times New Roman" pitchFamily="18" charset="0"/>
                <a:cs typeface="Times New Roman" pitchFamily="18" charset="0"/>
              </a:rPr>
              <a:t>形状、边界条件以及排水条件</a:t>
            </a:r>
            <a:r>
              <a:rPr lang="zh-CN" altLang="en-US" smtClean="0">
                <a:latin typeface="Times New Roman" pitchFamily="18" charset="0"/>
                <a:cs typeface="Times New Roman" pitchFamily="18" charset="0"/>
              </a:rPr>
              <a:t>（</a:t>
            </a:r>
            <a:r>
              <a:rPr lang="en-US" altLang="zh-CN" err="1" smtClean="0">
                <a:latin typeface="Times New Roman" pitchFamily="18" charset="0"/>
                <a:cs typeface="Times New Roman" pitchFamily="18" charset="0"/>
              </a:rPr>
              <a:t>Desrues</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2004</a:t>
            </a:r>
            <a:r>
              <a:rPr lang="zh-CN" altLang="en-US" smtClean="0">
                <a:latin typeface="Times New Roman" pitchFamily="18" charset="0"/>
                <a:cs typeface="Times New Roman" pitchFamily="18" charset="0"/>
              </a:rPr>
              <a:t>）</a:t>
            </a:r>
            <a:endParaRPr lang="zh-CN" altLang="en-US" sz="1600">
              <a:latin typeface="Times New Roman" pitchFamily="18" charset="0"/>
              <a:cs typeface="Times New Roman" pitchFamily="18" charset="0"/>
            </a:endParaRPr>
          </a:p>
        </p:txBody>
      </p:sp>
      <p:sp>
        <p:nvSpPr>
          <p:cNvPr id="7" name="矩形 6"/>
          <p:cNvSpPr/>
          <p:nvPr/>
        </p:nvSpPr>
        <p:spPr>
          <a:xfrm>
            <a:off x="642910" y="3189252"/>
            <a:ext cx="3986861" cy="2215991"/>
          </a:xfrm>
          <a:prstGeom prst="rect">
            <a:avLst/>
          </a:prstGeom>
        </p:spPr>
        <p:txBody>
          <a:bodyPr wrap="none" anchor="ctr">
            <a:spAutoFit/>
          </a:bodyPr>
          <a:lstStyle/>
          <a:p>
            <a:pPr>
              <a:lnSpc>
                <a:spcPct val="150000"/>
              </a:lnSpc>
              <a:buFont typeface="Wingdings" pitchFamily="2" charset="2"/>
              <a:buChar char="u"/>
            </a:pPr>
            <a:r>
              <a:rPr lang="zh-CN" altLang="zh-CN" sz="2000" b="1" smtClean="0">
                <a:latin typeface="Times New Roman" pitchFamily="18" charset="0"/>
                <a:cs typeface="Times New Roman" pitchFamily="18" charset="0"/>
              </a:rPr>
              <a:t>加载方式</a:t>
            </a:r>
            <a:r>
              <a:rPr lang="zh-CN" altLang="en-US" sz="2000" b="1" smtClean="0">
                <a:latin typeface="Times New Roman" pitchFamily="18" charset="0"/>
                <a:cs typeface="Times New Roman" pitchFamily="18" charset="0"/>
              </a:rPr>
              <a:t>（</a:t>
            </a:r>
            <a:r>
              <a:rPr lang="en-US" altLang="zh-CN" sz="2000" b="1" err="1" smtClean="0">
                <a:latin typeface="Times New Roman" pitchFamily="18" charset="0"/>
                <a:cs typeface="Times New Roman" pitchFamily="18" charset="0"/>
              </a:rPr>
              <a:t>Tejchman</a:t>
            </a:r>
            <a:r>
              <a:rPr lang="zh-CN" altLang="en-US" sz="2000" b="1" smtClean="0">
                <a:latin typeface="Times New Roman" pitchFamily="18" charset="0"/>
                <a:cs typeface="Times New Roman" pitchFamily="18" charset="0"/>
              </a:rPr>
              <a:t>，</a:t>
            </a:r>
            <a:r>
              <a:rPr lang="en-US" altLang="zh-CN" sz="2000" b="1" smtClean="0">
                <a:latin typeface="Times New Roman" pitchFamily="18" charset="0"/>
                <a:cs typeface="Times New Roman" pitchFamily="18" charset="0"/>
              </a:rPr>
              <a:t>2008</a:t>
            </a:r>
            <a:r>
              <a:rPr lang="zh-CN" altLang="en-US" sz="2000" b="1" smtClean="0">
                <a:latin typeface="Times New Roman" pitchFamily="18" charset="0"/>
                <a:cs typeface="Times New Roman" pitchFamily="18" charset="0"/>
              </a:rPr>
              <a:t>）</a:t>
            </a:r>
            <a:endParaRPr lang="en-US" altLang="zh-CN" sz="2000" b="1" smtClean="0">
              <a:latin typeface="Times New Roman" pitchFamily="18" charset="0"/>
              <a:cs typeface="Times New Roman" pitchFamily="18" charset="0"/>
            </a:endParaRPr>
          </a:p>
          <a:p>
            <a:pPr lvl="1">
              <a:lnSpc>
                <a:spcPct val="150000"/>
              </a:lnSpc>
              <a:buFont typeface="Wingdings" pitchFamily="2" charset="2"/>
              <a:buChar char="l"/>
            </a:pPr>
            <a:r>
              <a:rPr lang="zh-CN" altLang="zh-CN" smtClean="0">
                <a:latin typeface="Times New Roman" pitchFamily="18" charset="0"/>
                <a:cs typeface="Times New Roman" pitchFamily="18" charset="0"/>
              </a:rPr>
              <a:t>简单剪切</a:t>
            </a:r>
            <a:endParaRPr lang="en-US" altLang="zh-CN" smtClean="0">
              <a:latin typeface="Times New Roman" pitchFamily="18" charset="0"/>
              <a:cs typeface="Times New Roman" pitchFamily="18" charset="0"/>
            </a:endParaRPr>
          </a:p>
          <a:p>
            <a:pPr lvl="1">
              <a:lnSpc>
                <a:spcPct val="150000"/>
              </a:lnSpc>
              <a:buFont typeface="Wingdings" pitchFamily="2" charset="2"/>
              <a:buChar char="l"/>
            </a:pPr>
            <a:r>
              <a:rPr lang="zh-CN" altLang="zh-CN" smtClean="0">
                <a:latin typeface="Times New Roman" pitchFamily="18" charset="0"/>
                <a:cs typeface="Times New Roman" pitchFamily="18" charset="0"/>
              </a:rPr>
              <a:t>平面应变</a:t>
            </a:r>
            <a:endParaRPr lang="en-US" altLang="zh-CN" smtClean="0">
              <a:latin typeface="Times New Roman" pitchFamily="18" charset="0"/>
              <a:cs typeface="Times New Roman" pitchFamily="18" charset="0"/>
            </a:endParaRPr>
          </a:p>
          <a:p>
            <a:pPr lvl="1">
              <a:lnSpc>
                <a:spcPct val="150000"/>
              </a:lnSpc>
              <a:buFont typeface="Wingdings" pitchFamily="2" charset="2"/>
              <a:buChar char="l"/>
            </a:pPr>
            <a:r>
              <a:rPr lang="zh-CN" altLang="en-US" smtClean="0">
                <a:latin typeface="Times New Roman" pitchFamily="18" charset="0"/>
                <a:cs typeface="Times New Roman" pitchFamily="18" charset="0"/>
              </a:rPr>
              <a:t>双轴压缩</a:t>
            </a:r>
            <a:endParaRPr lang="en-US" altLang="zh-CN" smtClean="0">
              <a:latin typeface="Times New Roman" pitchFamily="18" charset="0"/>
              <a:cs typeface="Times New Roman" pitchFamily="18" charset="0"/>
            </a:endParaRPr>
          </a:p>
          <a:p>
            <a:pPr lvl="1">
              <a:lnSpc>
                <a:spcPct val="150000"/>
              </a:lnSpc>
              <a:buFont typeface="Wingdings" pitchFamily="2" charset="2"/>
              <a:buChar char="l"/>
            </a:pPr>
            <a:r>
              <a:rPr lang="zh-CN" altLang="zh-CN" smtClean="0">
                <a:latin typeface="Times New Roman" pitchFamily="18" charset="0"/>
                <a:cs typeface="Times New Roman" pitchFamily="18" charset="0"/>
              </a:rPr>
              <a:t>三轴压缩</a:t>
            </a:r>
            <a:endParaRPr lang="zh-CN" altLang="en-US">
              <a:latin typeface="Times New Roman" pitchFamily="18" charset="0"/>
              <a:cs typeface="Times New Roman" pitchFamily="18" charset="0"/>
            </a:endParaRPr>
          </a:p>
        </p:txBody>
      </p:sp>
      <p:sp>
        <p:nvSpPr>
          <p:cNvPr id="8" name="矩形 7"/>
          <p:cNvSpPr/>
          <p:nvPr/>
        </p:nvSpPr>
        <p:spPr>
          <a:xfrm>
            <a:off x="5220072" y="5877272"/>
            <a:ext cx="3185487" cy="646331"/>
          </a:xfrm>
          <a:prstGeom prst="rect">
            <a:avLst/>
          </a:prstGeom>
        </p:spPr>
        <p:txBody>
          <a:bodyPr wrap="none">
            <a:spAutoFit/>
          </a:bodyPr>
          <a:lstStyle/>
          <a:p>
            <a:r>
              <a:rPr lang="zh-CN" altLang="zh-CN" smtClean="0">
                <a:latin typeface="Times New Roman" pitchFamily="18" charset="0"/>
                <a:cs typeface="Times New Roman" pitchFamily="18" charset="0"/>
              </a:rPr>
              <a:t>平面应变和三轴压缩试件比较</a:t>
            </a:r>
            <a:endParaRPr lang="en-US" altLang="zh-CN" smtClean="0">
              <a:latin typeface="Times New Roman" pitchFamily="18" charset="0"/>
              <a:cs typeface="Times New Roman" pitchFamily="18" charset="0"/>
            </a:endParaRPr>
          </a:p>
          <a:p>
            <a:r>
              <a:rPr lang="en-US" altLang="zh-CN" err="1" smtClean="0">
                <a:latin typeface="Times New Roman" pitchFamily="18" charset="0"/>
                <a:cs typeface="Times New Roman" pitchFamily="18" charset="0"/>
              </a:rPr>
              <a:t>Alshibli</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2003</a:t>
            </a:r>
            <a:endParaRPr lang="zh-CN" altLang="en-US">
              <a:latin typeface="Times New Roman" pitchFamily="18" charset="0"/>
              <a:cs typeface="Times New Roman" pitchFamily="18" charset="0"/>
            </a:endParaRPr>
          </a:p>
        </p:txBody>
      </p:sp>
      <p:sp>
        <p:nvSpPr>
          <p:cNvPr id="9" name="矩形 8"/>
          <p:cNvSpPr/>
          <p:nvPr/>
        </p:nvSpPr>
        <p:spPr>
          <a:xfrm>
            <a:off x="1475656" y="5517232"/>
            <a:ext cx="3070071" cy="52322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zh-CN" sz="2800" b="1" smtClean="0"/>
              <a:t>模拟不同地质条件</a:t>
            </a:r>
            <a:endParaRPr lang="zh-CN" altLang="en-US" sz="2800" b="1"/>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研究进展（</a:t>
            </a:r>
            <a:r>
              <a:rPr lang="en-US" altLang="zh-CN" smtClean="0">
                <a:latin typeface="Times New Roman" pitchFamily="18" charset="0"/>
                <a:cs typeface="Times New Roman" pitchFamily="18" charset="0"/>
              </a:rPr>
              <a:t>II</a:t>
            </a:r>
            <a:r>
              <a:rPr lang="zh-CN" altLang="en-US" smtClean="0"/>
              <a:t>）</a:t>
            </a:r>
            <a:r>
              <a:rPr lang="en-US" altLang="zh-CN" smtClean="0"/>
              <a:t/>
            </a:r>
            <a:br>
              <a:rPr lang="en-US" altLang="zh-CN" smtClean="0"/>
            </a:br>
            <a:r>
              <a:rPr lang="en-US" altLang="zh-CN" smtClean="0">
                <a:latin typeface="+mj-ea"/>
              </a:rPr>
              <a:t>—</a:t>
            </a:r>
            <a:r>
              <a:rPr lang="zh-CN" altLang="en-US" smtClean="0"/>
              <a:t>土的变形局部化</a:t>
            </a:r>
            <a:endParaRPr lang="zh-CN" altLang="en-US"/>
          </a:p>
        </p:txBody>
      </p:sp>
      <p:sp>
        <p:nvSpPr>
          <p:cNvPr id="2050" name="Rectangle 2"/>
          <p:cNvSpPr>
            <a:spLocks noChangeArrowheads="1"/>
          </p:cNvSpPr>
          <p:nvPr/>
        </p:nvSpPr>
        <p:spPr bwMode="auto">
          <a:xfrm>
            <a:off x="2"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049" name="Object 1"/>
          <p:cNvGraphicFramePr>
            <a:graphicFrameLocks noChangeAspect="1"/>
          </p:cNvGraphicFramePr>
          <p:nvPr/>
        </p:nvGraphicFramePr>
        <p:xfrm>
          <a:off x="4175448" y="44624"/>
          <a:ext cx="4968552" cy="1944216"/>
        </p:xfrm>
        <a:graphic>
          <a:graphicData uri="http://schemas.openxmlformats.org/presentationml/2006/ole">
            <mc:AlternateContent xmlns:mc="http://schemas.openxmlformats.org/markup-compatibility/2006">
              <mc:Choice xmlns:v="urn:schemas-microsoft-com:vml" Requires="v">
                <p:oleObj spid="_x0000_s2050" name="Visio" r:id="rId4" imgW="6886956" imgH="2298573" progId="Visio.Drawing.11">
                  <p:embed/>
                </p:oleObj>
              </mc:Choice>
              <mc:Fallback>
                <p:oleObj name="Visio" r:id="rId4" imgW="6886956" imgH="2298573" progId="Visio.Drawing.11">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5448" y="44624"/>
                        <a:ext cx="4968552" cy="1944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Rectangle 4"/>
          <p:cNvSpPr>
            <a:spLocks noChangeArrowheads="1"/>
          </p:cNvSpPr>
          <p:nvPr/>
        </p:nvSpPr>
        <p:spPr bwMode="auto">
          <a:xfrm>
            <a:off x="2"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内容占位符 9"/>
          <p:cNvGraphicFramePr>
            <a:graphicFrameLocks noGrp="1"/>
          </p:cNvGraphicFramePr>
          <p:nvPr>
            <p:ph idx="1"/>
          </p:nvPr>
        </p:nvGraphicFramePr>
        <p:xfrm>
          <a:off x="285720" y="2143398"/>
          <a:ext cx="7931150" cy="41659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3568" y="1340768"/>
            <a:ext cx="7931224" cy="4741987"/>
          </a:xfrm>
        </p:spPr>
        <p:txBody>
          <a:bodyPr>
            <a:normAutofit/>
          </a:bodyPr>
          <a:lstStyle/>
          <a:p>
            <a:r>
              <a:rPr lang="zh-CN" altLang="en-US" sz="2000" smtClean="0">
                <a:latin typeface="Times New Roman" pitchFamily="18" charset="0"/>
                <a:cs typeface="Times New Roman" pitchFamily="18" charset="0"/>
              </a:rPr>
              <a:t>引入</a:t>
            </a:r>
            <a:r>
              <a:rPr lang="zh-CN" altLang="zh-CN" sz="2000" smtClean="0">
                <a:latin typeface="Times New Roman" pitchFamily="18" charset="0"/>
                <a:cs typeface="Times New Roman" pitchFamily="18" charset="0"/>
              </a:rPr>
              <a:t>断裂力学的概念</a:t>
            </a:r>
            <a:r>
              <a:rPr lang="zh-CN" altLang="en-US" sz="2000" smtClean="0">
                <a:latin typeface="Times New Roman" pitchFamily="18" charset="0"/>
                <a:cs typeface="Times New Roman" pitchFamily="18" charset="0"/>
              </a:rPr>
              <a:t>（</a:t>
            </a:r>
            <a:r>
              <a:rPr lang="en-US" altLang="zh-CN" sz="2000" err="1" smtClean="0">
                <a:latin typeface="Times New Roman" pitchFamily="18" charset="0"/>
                <a:cs typeface="Times New Roman" pitchFamily="18" charset="0"/>
              </a:rPr>
              <a:t>Duan</a:t>
            </a:r>
            <a:r>
              <a:rPr lang="zh-CN" altLang="en-US" sz="2000" smtClean="0">
                <a:latin typeface="Times New Roman" pitchFamily="18" charset="0"/>
                <a:cs typeface="Times New Roman" pitchFamily="18" charset="0"/>
              </a:rPr>
              <a:t>，</a:t>
            </a:r>
            <a:r>
              <a:rPr lang="en-US" altLang="zh-CN" sz="2000" smtClean="0">
                <a:latin typeface="Times New Roman" pitchFamily="18" charset="0"/>
                <a:cs typeface="Times New Roman" pitchFamily="18" charset="0"/>
              </a:rPr>
              <a:t>1989</a:t>
            </a:r>
            <a:r>
              <a:rPr lang="zh-CN" altLang="en-US" sz="2000" smtClean="0">
                <a:latin typeface="Times New Roman" pitchFamily="18" charset="0"/>
                <a:cs typeface="Times New Roman" pitchFamily="18" charset="0"/>
              </a:rPr>
              <a:t>，</a:t>
            </a:r>
            <a:r>
              <a:rPr lang="en-US" altLang="zh-CN" sz="2000" smtClean="0">
                <a:latin typeface="Times New Roman" pitchFamily="18" charset="0"/>
                <a:cs typeface="Times New Roman" pitchFamily="18" charset="0"/>
              </a:rPr>
              <a:t>Palmer1973</a:t>
            </a:r>
            <a:r>
              <a:rPr lang="zh-CN" altLang="en-US" sz="2000" smtClean="0">
                <a:latin typeface="Times New Roman" pitchFamily="18" charset="0"/>
                <a:cs typeface="Times New Roman" pitchFamily="18" charset="0"/>
              </a:rPr>
              <a:t>第一次运用）</a:t>
            </a:r>
            <a:endParaRPr lang="en-US" altLang="zh-CN" sz="2000" smtClean="0">
              <a:latin typeface="Times New Roman" pitchFamily="18" charset="0"/>
              <a:cs typeface="Times New Roman" pitchFamily="18" charset="0"/>
            </a:endParaRPr>
          </a:p>
        </p:txBody>
      </p:sp>
      <p:sp>
        <p:nvSpPr>
          <p:cNvPr id="2" name="标题 1"/>
          <p:cNvSpPr>
            <a:spLocks noGrp="1"/>
          </p:cNvSpPr>
          <p:nvPr>
            <p:ph type="title"/>
          </p:nvPr>
        </p:nvSpPr>
        <p:spPr/>
        <p:txBody>
          <a:bodyPr/>
          <a:lstStyle/>
          <a:p>
            <a:r>
              <a:rPr lang="zh-CN" altLang="en-US" smtClean="0"/>
              <a:t>研究进展（</a:t>
            </a:r>
            <a:r>
              <a:rPr lang="en-US" altLang="zh-CN" smtClean="0">
                <a:latin typeface="Times New Roman" pitchFamily="18" charset="0"/>
                <a:cs typeface="Times New Roman" pitchFamily="18" charset="0"/>
              </a:rPr>
              <a:t>II</a:t>
            </a:r>
            <a:r>
              <a:rPr lang="zh-CN" altLang="en-US" smtClean="0"/>
              <a:t>）</a:t>
            </a:r>
            <a:r>
              <a:rPr lang="en-US" altLang="zh-CN" smtClean="0"/>
              <a:t/>
            </a:r>
            <a:br>
              <a:rPr lang="en-US" altLang="zh-CN" smtClean="0"/>
            </a:br>
            <a:r>
              <a:rPr lang="en-US" altLang="zh-CN" smtClean="0"/>
              <a:t>—</a:t>
            </a:r>
            <a:r>
              <a:rPr lang="zh-CN" altLang="en-US" smtClean="0"/>
              <a:t>土的断裂</a:t>
            </a:r>
            <a:endParaRPr lang="zh-CN" altLang="en-US"/>
          </a:p>
        </p:txBody>
      </p:sp>
      <p:graphicFrame>
        <p:nvGraphicFramePr>
          <p:cNvPr id="11" name="图示 10"/>
          <p:cNvGraphicFramePr/>
          <p:nvPr/>
        </p:nvGraphicFramePr>
        <p:xfrm>
          <a:off x="827584" y="1844824"/>
          <a:ext cx="4896544" cy="2808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图示 11"/>
          <p:cNvGraphicFramePr/>
          <p:nvPr/>
        </p:nvGraphicFramePr>
        <p:xfrm>
          <a:off x="5508104" y="1916832"/>
          <a:ext cx="3312368" cy="23488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 name="下弧形箭头 12"/>
          <p:cNvSpPr/>
          <p:nvPr/>
        </p:nvSpPr>
        <p:spPr>
          <a:xfrm rot="20672467">
            <a:off x="5905791" y="4085487"/>
            <a:ext cx="1204273" cy="445933"/>
          </a:xfrm>
          <a:prstGeom prst="curvedUpArrow">
            <a:avLst>
              <a:gd name="adj1" fmla="val 25000"/>
              <a:gd name="adj2" fmla="val 67466"/>
              <a:gd name="adj3" fmla="val 62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4" name="图片 13" descr="C:\Users\gao\Desktop\新建位图图像.bmp"/>
          <p:cNvPicPr/>
          <p:nvPr/>
        </p:nvPicPr>
        <p:blipFill>
          <a:blip r:embed="rId13" cstate="print"/>
          <a:srcRect/>
          <a:stretch>
            <a:fillRect/>
          </a:stretch>
        </p:blipFill>
        <p:spPr bwMode="auto">
          <a:xfrm>
            <a:off x="5076056" y="5229200"/>
            <a:ext cx="3528392" cy="1296144"/>
          </a:xfrm>
          <a:prstGeom prst="rect">
            <a:avLst/>
          </a:prstGeom>
          <a:noFill/>
          <a:ln w="9525">
            <a:noFill/>
            <a:miter lim="800000"/>
            <a:headEnd/>
            <a:tailEnd/>
          </a:ln>
        </p:spPr>
      </p:pic>
      <p:pic>
        <p:nvPicPr>
          <p:cNvPr id="15" name="图片 14" descr="C:\Users\gao\Desktop\hallet1.bmp"/>
          <p:cNvPicPr/>
          <p:nvPr/>
        </p:nvPicPr>
        <p:blipFill>
          <a:blip r:embed="rId14" cstate="print"/>
          <a:srcRect/>
          <a:stretch>
            <a:fillRect/>
          </a:stretch>
        </p:blipFill>
        <p:spPr bwMode="auto">
          <a:xfrm>
            <a:off x="0" y="4365104"/>
            <a:ext cx="3347864" cy="2465512"/>
          </a:xfrm>
          <a:prstGeom prst="rect">
            <a:avLst/>
          </a:prstGeom>
          <a:noFill/>
          <a:ln w="9525">
            <a:noFill/>
            <a:miter lim="800000"/>
            <a:headEnd/>
            <a:tailEnd/>
          </a:ln>
        </p:spPr>
      </p:pic>
      <p:sp>
        <p:nvSpPr>
          <p:cNvPr id="16" name="TextBox 15"/>
          <p:cNvSpPr txBox="1"/>
          <p:nvPr/>
        </p:nvSpPr>
        <p:spPr>
          <a:xfrm>
            <a:off x="3275856" y="5301208"/>
            <a:ext cx="2088232" cy="923330"/>
          </a:xfrm>
          <a:prstGeom prst="rect">
            <a:avLst/>
          </a:prstGeom>
          <a:noFill/>
        </p:spPr>
        <p:txBody>
          <a:bodyPr wrap="square" rtlCol="0">
            <a:spAutoFit/>
          </a:bodyPr>
          <a:lstStyle/>
          <a:p>
            <a:r>
              <a:rPr lang="zh-CN" altLang="en-US" smtClean="0">
                <a:latin typeface="Times New Roman" pitchFamily="18" charset="0"/>
                <a:cs typeface="Times New Roman" pitchFamily="18" charset="0"/>
              </a:rPr>
              <a:t>试件及加载（</a:t>
            </a:r>
            <a:r>
              <a:rPr lang="en-US" altLang="zh-CN" err="1" smtClean="0">
                <a:latin typeface="Times New Roman" pitchFamily="18" charset="0"/>
                <a:cs typeface="Times New Roman" pitchFamily="18" charset="0"/>
              </a:rPr>
              <a:t>Hallett</a:t>
            </a:r>
            <a:r>
              <a:rPr lang="en-US" altLang="zh-CN" smtClean="0">
                <a:latin typeface="Times New Roman" pitchFamily="18" charset="0"/>
                <a:cs typeface="Times New Roman" pitchFamily="18" charset="0"/>
              </a:rPr>
              <a:t> 2001</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Wang 2007</a:t>
            </a:r>
            <a:r>
              <a:rPr lang="zh-CN" altLang="en-US" smtClean="0">
                <a:latin typeface="Times New Roman" pitchFamily="18" charset="0"/>
                <a:cs typeface="Times New Roman" pitchFamily="18" charset="0"/>
              </a:rPr>
              <a:t>）</a:t>
            </a:r>
            <a:endParaRPr lang="zh-CN" altLang="en-US">
              <a:latin typeface="Times New Roman" pitchFamily="18" charset="0"/>
              <a:cs typeface="Times New Roman" pitchFamily="18" charset="0"/>
            </a:endParaRPr>
          </a:p>
        </p:txBody>
      </p:sp>
      <p:sp>
        <p:nvSpPr>
          <p:cNvPr id="17" name="矩形 16"/>
          <p:cNvSpPr/>
          <p:nvPr/>
        </p:nvSpPr>
        <p:spPr>
          <a:xfrm>
            <a:off x="4628020" y="4797152"/>
            <a:ext cx="4515980" cy="461665"/>
          </a:xfrm>
          <a:prstGeom prst="rect">
            <a:avLst/>
          </a:prstGeom>
          <a:solidFill>
            <a:srgbClr val="FFFF00"/>
          </a:solidFill>
        </p:spPr>
        <p:txBody>
          <a:bodyPr wrap="none">
            <a:spAutoFit/>
          </a:bodyPr>
          <a:lstStyle/>
          <a:p>
            <a:r>
              <a:rPr lang="zh-CN" altLang="en-US" sz="2400" b="1" smtClean="0">
                <a:effectLst>
                  <a:outerShdw blurRad="38100" dist="38100" dir="2700000" algn="tl">
                    <a:srgbClr val="000000">
                      <a:alpha val="43137"/>
                    </a:srgbClr>
                  </a:outerShdw>
                </a:effectLst>
              </a:rPr>
              <a:t>寻找合理方法，考虑粘性、塑性</a:t>
            </a:r>
            <a:endParaRPr lang="zh-CN" altLang="en-US" sz="2400" b="1">
              <a:effectLst>
                <a:outerShdw blurRad="38100" dist="38100" dir="2700000" algn="tl">
                  <a:srgbClr val="000000">
                    <a:alpha val="43137"/>
                  </a:srgbClr>
                </a:outerShdw>
              </a:effectLst>
            </a:endParaRPr>
          </a:p>
        </p:txBody>
      </p:sp>
      <p:sp>
        <p:nvSpPr>
          <p:cNvPr id="18" name="下弧形箭头 17"/>
          <p:cNvSpPr/>
          <p:nvPr/>
        </p:nvSpPr>
        <p:spPr>
          <a:xfrm rot="5758879" flipV="1">
            <a:off x="7867426" y="3855393"/>
            <a:ext cx="1204273" cy="385055"/>
          </a:xfrm>
          <a:prstGeom prst="curvedUpArrow">
            <a:avLst>
              <a:gd name="adj1" fmla="val 25000"/>
              <a:gd name="adj2" fmla="val 67466"/>
              <a:gd name="adj3" fmla="val 62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83768" y="1481328"/>
            <a:ext cx="6203032" cy="4525963"/>
          </a:xfrm>
        </p:spPr>
        <p:txBody>
          <a:bodyPr>
            <a:normAutofit/>
          </a:bodyPr>
          <a:lstStyle/>
          <a:p>
            <a:pPr>
              <a:lnSpc>
                <a:spcPct val="150000"/>
              </a:lnSpc>
            </a:pPr>
            <a:r>
              <a:rPr lang="zh-CN" altLang="en-US" sz="3200" smtClean="0">
                <a:solidFill>
                  <a:schemeClr val="tx2">
                    <a:lumMod val="60000"/>
                    <a:lumOff val="40000"/>
                  </a:schemeClr>
                </a:solidFill>
              </a:rPr>
              <a:t>研究背景</a:t>
            </a:r>
            <a:endParaRPr lang="en-US" altLang="zh-CN" sz="3200" smtClean="0">
              <a:solidFill>
                <a:schemeClr val="tx2">
                  <a:lumMod val="60000"/>
                  <a:lumOff val="40000"/>
                </a:schemeClr>
              </a:solidFill>
            </a:endParaRPr>
          </a:p>
          <a:p>
            <a:pPr>
              <a:lnSpc>
                <a:spcPct val="150000"/>
              </a:lnSpc>
            </a:pPr>
            <a:r>
              <a:rPr lang="zh-CN" altLang="en-US" sz="3200" smtClean="0">
                <a:solidFill>
                  <a:schemeClr val="tx2">
                    <a:lumMod val="60000"/>
                    <a:lumOff val="40000"/>
                  </a:schemeClr>
                </a:solidFill>
                <a:cs typeface="Times New Roman"/>
              </a:rPr>
              <a:t>研究进展</a:t>
            </a:r>
            <a:endParaRPr lang="en-US" altLang="zh-CN" sz="3200" smtClean="0">
              <a:solidFill>
                <a:schemeClr val="tx2">
                  <a:lumMod val="60000"/>
                  <a:lumOff val="40000"/>
                </a:schemeClr>
              </a:solidFill>
              <a:cs typeface="Times New Roman"/>
            </a:endParaRPr>
          </a:p>
          <a:p>
            <a:pPr>
              <a:lnSpc>
                <a:spcPct val="150000"/>
              </a:lnSpc>
            </a:pPr>
            <a:endParaRPr lang="en-US" altLang="zh-CN" sz="3200" smtClean="0">
              <a:solidFill>
                <a:schemeClr val="tx2">
                  <a:lumMod val="60000"/>
                  <a:lumOff val="40000"/>
                </a:schemeClr>
              </a:solidFill>
            </a:endParaRPr>
          </a:p>
          <a:p>
            <a:pPr>
              <a:lnSpc>
                <a:spcPct val="150000"/>
              </a:lnSpc>
            </a:pPr>
            <a:r>
              <a:rPr lang="zh-CN" altLang="en-US" sz="3200" smtClean="0">
                <a:solidFill>
                  <a:schemeClr val="tx2">
                    <a:lumMod val="60000"/>
                    <a:lumOff val="40000"/>
                  </a:schemeClr>
                </a:solidFill>
              </a:rPr>
              <a:t>预期创新点与成果</a:t>
            </a:r>
            <a:endParaRPr lang="en-US" altLang="zh-CN" sz="3200" smtClean="0">
              <a:solidFill>
                <a:schemeClr val="tx2">
                  <a:lumMod val="60000"/>
                  <a:lumOff val="40000"/>
                </a:schemeClr>
              </a:solidFill>
            </a:endParaRPr>
          </a:p>
          <a:p>
            <a:pPr>
              <a:lnSpc>
                <a:spcPct val="150000"/>
              </a:lnSpc>
            </a:pPr>
            <a:r>
              <a:rPr lang="zh-CN" altLang="en-US" sz="3200" smtClean="0">
                <a:solidFill>
                  <a:schemeClr val="tx2">
                    <a:lumMod val="60000"/>
                    <a:lumOff val="40000"/>
                  </a:schemeClr>
                </a:solidFill>
              </a:rPr>
              <a:t>初步成果</a:t>
            </a:r>
            <a:endParaRPr lang="zh-CN" altLang="en-US" sz="3200">
              <a:solidFill>
                <a:schemeClr val="tx2">
                  <a:lumMod val="60000"/>
                  <a:lumOff val="40000"/>
                </a:schemeClr>
              </a:solidFill>
            </a:endParaRPr>
          </a:p>
        </p:txBody>
      </p:sp>
      <p:sp>
        <p:nvSpPr>
          <p:cNvPr id="2" name="标题 1"/>
          <p:cNvSpPr>
            <a:spLocks noGrp="1"/>
          </p:cNvSpPr>
          <p:nvPr>
            <p:ph type="title"/>
          </p:nvPr>
        </p:nvSpPr>
        <p:spPr/>
        <p:txBody>
          <a:bodyPr/>
          <a:lstStyle/>
          <a:p>
            <a:r>
              <a:rPr lang="zh-CN" altLang="en-US" smtClean="0"/>
              <a:t>报告内容</a:t>
            </a:r>
            <a:endParaRPr lang="zh-CN" altLang="en-US"/>
          </a:p>
        </p:txBody>
      </p:sp>
      <p:grpSp>
        <p:nvGrpSpPr>
          <p:cNvPr id="5" name="组合 4"/>
          <p:cNvGrpSpPr/>
          <p:nvPr/>
        </p:nvGrpSpPr>
        <p:grpSpPr>
          <a:xfrm>
            <a:off x="2411760" y="3132257"/>
            <a:ext cx="4608512" cy="584775"/>
            <a:chOff x="2411760" y="2412177"/>
            <a:chExt cx="4608512" cy="584775"/>
          </a:xfrm>
        </p:grpSpPr>
        <p:pic>
          <p:nvPicPr>
            <p:cNvPr id="6" name="Picture 1" descr="C:\Users\gao\Pictures\Earth.png"/>
            <p:cNvPicPr>
              <a:picLocks noChangeAspect="1" noChangeArrowheads="1"/>
            </p:cNvPicPr>
            <p:nvPr/>
          </p:nvPicPr>
          <p:blipFill>
            <a:blip r:embed="rId3" cstate="print"/>
            <a:srcRect/>
            <a:stretch>
              <a:fillRect/>
            </a:stretch>
          </p:blipFill>
          <p:spPr bwMode="auto">
            <a:xfrm>
              <a:off x="2411760" y="2492896"/>
              <a:ext cx="432048" cy="432048"/>
            </a:xfrm>
            <a:prstGeom prst="rect">
              <a:avLst/>
            </a:prstGeom>
            <a:noFill/>
          </p:spPr>
        </p:pic>
        <p:sp>
          <p:nvSpPr>
            <p:cNvPr id="7" name="TextBox 6"/>
            <p:cNvSpPr txBox="1"/>
            <p:nvPr/>
          </p:nvSpPr>
          <p:spPr>
            <a:xfrm>
              <a:off x="2843808" y="2412177"/>
              <a:ext cx="4176464" cy="584775"/>
            </a:xfrm>
            <a:prstGeom prst="rect">
              <a:avLst/>
            </a:prstGeom>
            <a:noFill/>
          </p:spPr>
          <p:txBody>
            <a:bodyPr wrap="square" rtlCol="0" anchor="ctr">
              <a:spAutoFit/>
            </a:bodyPr>
            <a:lstStyle/>
            <a:p>
              <a:r>
                <a:rPr lang="zh-CN" altLang="en-US" sz="3200" b="1" smtClean="0">
                  <a:solidFill>
                    <a:srgbClr val="FF0000"/>
                  </a:solidFill>
                  <a:effectLst>
                    <a:outerShdw blurRad="38100" dist="38100" dir="2700000" algn="tl">
                      <a:srgbClr val="000000">
                        <a:alpha val="43137"/>
                      </a:srgbClr>
                    </a:outerShdw>
                  </a:effectLst>
                </a:rPr>
                <a:t>研究内容及计划</a:t>
              </a:r>
              <a:endParaRPr lang="zh-CN" altLang="en-US" sz="3200" b="1">
                <a:solidFill>
                  <a:srgbClr val="FF0000"/>
                </a:solidFill>
                <a:effectLst>
                  <a:outerShdw blurRad="38100" dist="38100" dir="2700000" algn="tl">
                    <a:srgbClr val="000000">
                      <a:alpha val="43137"/>
                    </a:srgbClr>
                  </a:outerShdw>
                </a:effectLst>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681228" indent="-571500">
              <a:buFont typeface="+mj-lt"/>
              <a:buAutoNum type="romanUcPeriod"/>
            </a:pPr>
            <a:r>
              <a:rPr lang="zh-CN" altLang="zh-CN" dirty="0" smtClean="0"/>
              <a:t>超声波方法用于材料性能的测试</a:t>
            </a:r>
            <a:endParaRPr lang="en-US" altLang="zh-CN" dirty="0" smtClean="0"/>
          </a:p>
          <a:p>
            <a:pPr lvl="1"/>
            <a:r>
              <a:rPr lang="zh-CN" altLang="zh-CN" dirty="0" smtClean="0"/>
              <a:t>超声探头测试地质体材料性能</a:t>
            </a:r>
            <a:endParaRPr lang="en-US" altLang="zh-CN" dirty="0" smtClean="0"/>
          </a:p>
          <a:p>
            <a:pPr lvl="1"/>
            <a:r>
              <a:rPr lang="zh-CN" altLang="zh-CN" dirty="0" smtClean="0"/>
              <a:t>间接超声测试</a:t>
            </a:r>
            <a:endParaRPr lang="en-US" altLang="zh-CN" dirty="0" smtClean="0"/>
          </a:p>
          <a:p>
            <a:pPr lvl="1"/>
            <a:r>
              <a:rPr lang="zh-CN" altLang="zh-CN" dirty="0" smtClean="0"/>
              <a:t>复杂地质体条件下的地质体材料性能测试</a:t>
            </a:r>
            <a:endParaRPr lang="en-US" altLang="zh-CN" dirty="0" smtClean="0"/>
          </a:p>
          <a:p>
            <a:pPr lvl="1"/>
            <a:endParaRPr lang="en-US" altLang="zh-CN" dirty="0" smtClean="0"/>
          </a:p>
          <a:p>
            <a:pPr marL="681228" indent="-571500">
              <a:buFont typeface="+mj-lt"/>
              <a:buAutoNum type="romanUcPeriod"/>
            </a:pPr>
            <a:r>
              <a:rPr lang="zh-CN" altLang="zh-CN" dirty="0" smtClean="0"/>
              <a:t>地质体材料断裂</a:t>
            </a:r>
            <a:r>
              <a:rPr lang="zh-CN" altLang="en-US" dirty="0" smtClean="0"/>
              <a:t>的实验研究</a:t>
            </a:r>
            <a:endParaRPr lang="en-US" altLang="zh-CN" dirty="0" smtClean="0"/>
          </a:p>
          <a:p>
            <a:pPr lvl="1"/>
            <a:r>
              <a:rPr lang="zh-CN" altLang="zh-CN" dirty="0" smtClean="0"/>
              <a:t>岩石、模拟材料断裂研究</a:t>
            </a:r>
            <a:endParaRPr lang="en-US" altLang="zh-CN" dirty="0" smtClean="0"/>
          </a:p>
          <a:p>
            <a:pPr lvl="1"/>
            <a:r>
              <a:rPr lang="zh-CN" altLang="zh-CN" dirty="0" smtClean="0"/>
              <a:t>土</a:t>
            </a:r>
            <a:r>
              <a:rPr lang="zh-CN" altLang="en-US" dirty="0" smtClean="0"/>
              <a:t>的变形</a:t>
            </a:r>
            <a:r>
              <a:rPr lang="zh-CN" altLang="zh-CN" dirty="0" smtClean="0"/>
              <a:t>局部化及裂纹扩展</a:t>
            </a:r>
          </a:p>
        </p:txBody>
      </p:sp>
      <p:sp>
        <p:nvSpPr>
          <p:cNvPr id="3" name="标题 2"/>
          <p:cNvSpPr>
            <a:spLocks noGrp="1"/>
          </p:cNvSpPr>
          <p:nvPr>
            <p:ph type="title"/>
          </p:nvPr>
        </p:nvSpPr>
        <p:spPr/>
        <p:txBody>
          <a:bodyPr/>
          <a:lstStyle/>
          <a:p>
            <a:r>
              <a:rPr lang="zh-CN" altLang="en-US" smtClean="0"/>
              <a:t>研究内容</a:t>
            </a:r>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576" y="1481328"/>
            <a:ext cx="7931224" cy="5376672"/>
          </a:xfrm>
        </p:spPr>
        <p:txBody>
          <a:bodyPr>
            <a:normAutofit/>
          </a:bodyPr>
          <a:lstStyle/>
          <a:p>
            <a:r>
              <a:rPr lang="zh-CN" altLang="zh-CN" sz="2400" smtClean="0"/>
              <a:t>超声探头测试地质体材料性能</a:t>
            </a:r>
            <a:endParaRPr lang="en-US" altLang="zh-CN" sz="2400" smtClean="0"/>
          </a:p>
          <a:p>
            <a:pPr lvl="1">
              <a:buNone/>
            </a:pPr>
            <a:r>
              <a:rPr lang="zh-CN" altLang="en-US" sz="2000" smtClean="0"/>
              <a:t>孔隙率、含水量、粘性、非线性等</a:t>
            </a:r>
            <a:endParaRPr lang="en-US" altLang="zh-CN" sz="2000" smtClean="0"/>
          </a:p>
          <a:p>
            <a:pPr lvl="1">
              <a:buNone/>
            </a:pPr>
            <a:endParaRPr lang="en-US" altLang="zh-CN" sz="2000" smtClean="0"/>
          </a:p>
          <a:p>
            <a:r>
              <a:rPr lang="zh-CN" altLang="zh-CN" sz="2400" smtClean="0"/>
              <a:t>地质体材料的间接超声测试</a:t>
            </a:r>
            <a:endParaRPr lang="en-US" altLang="zh-CN" sz="2400" smtClean="0"/>
          </a:p>
          <a:p>
            <a:pPr lvl="1"/>
            <a:r>
              <a:rPr lang="en-US" altLang="zh-CN" sz="2000" smtClean="0"/>
              <a:t>PZT</a:t>
            </a:r>
            <a:r>
              <a:rPr lang="zh-CN" altLang="en-US" sz="2000" smtClean="0"/>
              <a:t>、铝条（或其他）；波的衰减、频散等；模型、等效、理论分析</a:t>
            </a:r>
            <a:endParaRPr lang="en-US" altLang="zh-CN" sz="2000" smtClean="0"/>
          </a:p>
          <a:p>
            <a:pPr lvl="1"/>
            <a:r>
              <a:rPr lang="zh-CN" altLang="zh-CN" sz="2000" smtClean="0"/>
              <a:t>振动</a:t>
            </a:r>
            <a:r>
              <a:rPr lang="zh-CN" altLang="en-US" sz="2000" smtClean="0"/>
              <a:t>、</a:t>
            </a:r>
            <a:r>
              <a:rPr lang="zh-CN" altLang="zh-CN" sz="2000" smtClean="0"/>
              <a:t>波动、应变测试技术结合</a:t>
            </a:r>
            <a:endParaRPr lang="en-US" altLang="zh-CN" sz="2000" smtClean="0"/>
          </a:p>
          <a:p>
            <a:pPr lvl="1"/>
            <a:endParaRPr lang="en-US" altLang="zh-CN" sz="2000" smtClean="0"/>
          </a:p>
          <a:p>
            <a:pPr lvl="0">
              <a:buClr>
                <a:srgbClr val="2DA2BF"/>
              </a:buClr>
            </a:pPr>
            <a:r>
              <a:rPr lang="zh-CN" altLang="zh-CN" sz="2400" smtClean="0">
                <a:solidFill>
                  <a:prstClr val="black"/>
                </a:solidFill>
              </a:rPr>
              <a:t>复杂地质体条件下</a:t>
            </a:r>
            <a:endParaRPr lang="zh-CN" altLang="en-US" sz="2400" smtClean="0">
              <a:solidFill>
                <a:prstClr val="black"/>
              </a:solidFill>
            </a:endParaRPr>
          </a:p>
          <a:p>
            <a:pPr lvl="1">
              <a:buNone/>
            </a:pPr>
            <a:r>
              <a:rPr lang="en-US" altLang="zh-CN" sz="1800" smtClean="0"/>
              <a:t>      </a:t>
            </a:r>
            <a:r>
              <a:rPr lang="zh-CN" altLang="zh-CN" sz="1800" smtClean="0"/>
              <a:t>水</a:t>
            </a:r>
            <a:r>
              <a:rPr lang="zh-CN" altLang="en-US" sz="1800" smtClean="0"/>
              <a:t>、</a:t>
            </a:r>
            <a:r>
              <a:rPr lang="zh-CN" altLang="zh-CN" sz="1800" smtClean="0"/>
              <a:t>压力等，</a:t>
            </a:r>
            <a:r>
              <a:rPr lang="zh-CN" altLang="en-US" sz="1800" smtClean="0"/>
              <a:t>加载条件，容器，间接测试</a:t>
            </a:r>
            <a:endParaRPr lang="en-US" altLang="zh-CN" sz="2000" smtClean="0"/>
          </a:p>
          <a:p>
            <a:pPr lvl="1">
              <a:buNone/>
            </a:pPr>
            <a:endParaRPr lang="zh-CN" altLang="en-US" sz="2000"/>
          </a:p>
        </p:txBody>
      </p:sp>
      <p:sp>
        <p:nvSpPr>
          <p:cNvPr id="2" name="标题 1"/>
          <p:cNvSpPr>
            <a:spLocks noGrp="1"/>
          </p:cNvSpPr>
          <p:nvPr>
            <p:ph type="title"/>
          </p:nvPr>
        </p:nvSpPr>
        <p:spPr/>
        <p:txBody>
          <a:bodyPr/>
          <a:lstStyle/>
          <a:p>
            <a:r>
              <a:rPr lang="zh-CN" altLang="en-US" smtClean="0"/>
              <a:t>研究内容（</a:t>
            </a:r>
            <a:r>
              <a:rPr lang="en-US" altLang="zh-CN" smtClean="0">
                <a:latin typeface="Times New Roman" pitchFamily="18" charset="0"/>
                <a:cs typeface="Times New Roman" pitchFamily="18" charset="0"/>
              </a:rPr>
              <a:t>I</a:t>
            </a:r>
            <a:r>
              <a:rPr lang="zh-CN" altLang="en-US" smtClean="0"/>
              <a:t>）</a:t>
            </a:r>
            <a:r>
              <a:rPr lang="en-US" altLang="zh-CN" smtClean="0"/>
              <a:t/>
            </a:r>
            <a:br>
              <a:rPr lang="en-US" altLang="zh-CN" smtClean="0"/>
            </a:br>
            <a:r>
              <a:rPr lang="zh-CN" altLang="zh-CN" smtClean="0"/>
              <a:t>超声波方法用于材料性能的测试</a:t>
            </a:r>
            <a:endParaRPr lang="zh-CN" altLang="en-US"/>
          </a:p>
        </p:txBody>
      </p:sp>
      <p:pic>
        <p:nvPicPr>
          <p:cNvPr id="6" name="图片 5" descr="E:\360data\matlab work\Ultrasonic_geo\image\20110411(011).jpg"/>
          <p:cNvPicPr/>
          <p:nvPr/>
        </p:nvPicPr>
        <p:blipFill>
          <a:blip r:embed="rId3" cstate="print"/>
          <a:srcRect/>
          <a:stretch>
            <a:fillRect/>
          </a:stretch>
        </p:blipFill>
        <p:spPr bwMode="auto">
          <a:xfrm rot="10800000" flipV="1">
            <a:off x="6500826" y="1428736"/>
            <a:ext cx="1892424" cy="1512168"/>
          </a:xfrm>
          <a:prstGeom prst="rect">
            <a:avLst/>
          </a:prstGeom>
          <a:noFill/>
        </p:spPr>
      </p:pic>
      <p:sp>
        <p:nvSpPr>
          <p:cNvPr id="3277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126" descr="Al Embed in sand_vibration"/>
          <p:cNvPicPr>
            <a:picLocks noChangeAspect="1" noChangeArrowheads="1"/>
          </p:cNvPicPr>
          <p:nvPr/>
        </p:nvPicPr>
        <p:blipFill>
          <a:blip r:embed="rId4" cstate="print"/>
          <a:srcRect/>
          <a:stretch>
            <a:fillRect/>
          </a:stretch>
        </p:blipFill>
        <p:spPr bwMode="auto">
          <a:xfrm>
            <a:off x="7895568" y="4130166"/>
            <a:ext cx="1248464" cy="2727858"/>
          </a:xfrm>
          <a:prstGeom prst="rect">
            <a:avLst/>
          </a:prstGeom>
          <a:noFill/>
        </p:spPr>
      </p:pic>
      <p:pic>
        <p:nvPicPr>
          <p:cNvPr id="58369" name="Picture 1" descr="D:\matlab work\guidedwave_geo\Al Embed in sand.tif"/>
          <p:cNvPicPr>
            <a:picLocks noChangeAspect="1" noChangeArrowheads="1"/>
          </p:cNvPicPr>
          <p:nvPr/>
        </p:nvPicPr>
        <p:blipFill>
          <a:blip r:embed="rId5" cstate="print"/>
          <a:srcRect/>
          <a:stretch>
            <a:fillRect/>
          </a:stretch>
        </p:blipFill>
        <p:spPr bwMode="auto">
          <a:xfrm>
            <a:off x="6286512" y="4149080"/>
            <a:ext cx="1509733" cy="270892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83768" y="1481328"/>
            <a:ext cx="6203032" cy="4525963"/>
          </a:xfrm>
        </p:spPr>
        <p:txBody>
          <a:bodyPr>
            <a:normAutofit/>
          </a:bodyPr>
          <a:lstStyle/>
          <a:p>
            <a:pPr>
              <a:lnSpc>
                <a:spcPct val="150000"/>
              </a:lnSpc>
            </a:pPr>
            <a:endParaRPr lang="en-US" altLang="zh-CN" sz="3200" dirty="0" smtClean="0">
              <a:solidFill>
                <a:srgbClr val="FF0000"/>
              </a:solidFill>
              <a:effectLst>
                <a:outerShdw blurRad="38100" dist="38100" dir="2700000" algn="tl">
                  <a:srgbClr val="000000">
                    <a:alpha val="43137"/>
                  </a:srgbClr>
                </a:outerShdw>
              </a:effectLst>
            </a:endParaRPr>
          </a:p>
          <a:p>
            <a:pPr>
              <a:lnSpc>
                <a:spcPct val="150000"/>
              </a:lnSpc>
            </a:pPr>
            <a:r>
              <a:rPr lang="zh-CN" altLang="en-US" sz="3200" dirty="0" smtClean="0">
                <a:solidFill>
                  <a:schemeClr val="tx2">
                    <a:lumMod val="60000"/>
                    <a:lumOff val="40000"/>
                  </a:schemeClr>
                </a:solidFill>
                <a:cs typeface="Times New Roman"/>
              </a:rPr>
              <a:t>研究进展</a:t>
            </a:r>
            <a:endParaRPr lang="en-US" altLang="zh-CN" sz="3200" dirty="0" smtClean="0">
              <a:solidFill>
                <a:schemeClr val="tx2">
                  <a:lumMod val="60000"/>
                  <a:lumOff val="40000"/>
                </a:schemeClr>
              </a:solidFill>
              <a:cs typeface="Times New Roman"/>
            </a:endParaRPr>
          </a:p>
          <a:p>
            <a:pPr>
              <a:lnSpc>
                <a:spcPct val="150000"/>
              </a:lnSpc>
            </a:pPr>
            <a:r>
              <a:rPr lang="zh-CN" altLang="en-US" sz="3200" dirty="0" smtClean="0">
                <a:solidFill>
                  <a:schemeClr val="tx2">
                    <a:lumMod val="60000"/>
                    <a:lumOff val="40000"/>
                  </a:schemeClr>
                </a:solidFill>
                <a:cs typeface="Times New Roman"/>
              </a:rPr>
              <a:t>研究内容及</a:t>
            </a:r>
            <a:r>
              <a:rPr lang="zh-CN" altLang="en-US" sz="3200" dirty="0" smtClean="0">
                <a:solidFill>
                  <a:schemeClr val="tx2">
                    <a:lumMod val="60000"/>
                    <a:lumOff val="40000"/>
                  </a:schemeClr>
                </a:solidFill>
              </a:rPr>
              <a:t>计划</a:t>
            </a:r>
            <a:endParaRPr lang="en-US" altLang="zh-CN" sz="3200" dirty="0" smtClean="0">
              <a:solidFill>
                <a:schemeClr val="tx2">
                  <a:lumMod val="60000"/>
                  <a:lumOff val="40000"/>
                </a:schemeClr>
              </a:solidFill>
              <a:cs typeface="Times New Roman"/>
            </a:endParaRPr>
          </a:p>
          <a:p>
            <a:pPr>
              <a:lnSpc>
                <a:spcPct val="150000"/>
              </a:lnSpc>
            </a:pPr>
            <a:r>
              <a:rPr lang="zh-CN" altLang="en-US" sz="3200" dirty="0" smtClean="0">
                <a:solidFill>
                  <a:schemeClr val="tx2">
                    <a:lumMod val="60000"/>
                    <a:lumOff val="40000"/>
                  </a:schemeClr>
                </a:solidFill>
              </a:rPr>
              <a:t>预期创新点与成果</a:t>
            </a:r>
            <a:endParaRPr lang="en-US" altLang="zh-CN" sz="3200" dirty="0" smtClean="0">
              <a:solidFill>
                <a:schemeClr val="tx2">
                  <a:lumMod val="60000"/>
                  <a:lumOff val="40000"/>
                </a:schemeClr>
              </a:solidFill>
            </a:endParaRPr>
          </a:p>
          <a:p>
            <a:pPr>
              <a:lnSpc>
                <a:spcPct val="150000"/>
              </a:lnSpc>
            </a:pPr>
            <a:r>
              <a:rPr lang="zh-CN" altLang="en-US" sz="3200" dirty="0" smtClean="0">
                <a:solidFill>
                  <a:schemeClr val="tx2">
                    <a:lumMod val="60000"/>
                    <a:lumOff val="40000"/>
                  </a:schemeClr>
                </a:solidFill>
              </a:rPr>
              <a:t>初步成果</a:t>
            </a:r>
            <a:endParaRPr lang="zh-CN" altLang="en-US" sz="3200" dirty="0">
              <a:solidFill>
                <a:schemeClr val="tx2">
                  <a:lumMod val="60000"/>
                  <a:lumOff val="40000"/>
                </a:schemeClr>
              </a:solidFill>
            </a:endParaRPr>
          </a:p>
        </p:txBody>
      </p:sp>
      <p:sp>
        <p:nvSpPr>
          <p:cNvPr id="2" name="标题 1"/>
          <p:cNvSpPr>
            <a:spLocks noGrp="1"/>
          </p:cNvSpPr>
          <p:nvPr>
            <p:ph type="title"/>
          </p:nvPr>
        </p:nvSpPr>
        <p:spPr/>
        <p:txBody>
          <a:bodyPr/>
          <a:lstStyle/>
          <a:p>
            <a:r>
              <a:rPr lang="zh-CN" altLang="en-US" smtClean="0"/>
              <a:t>报告内容</a:t>
            </a:r>
            <a:endParaRPr lang="zh-CN" altLang="en-US"/>
          </a:p>
        </p:txBody>
      </p:sp>
      <p:grpSp>
        <p:nvGrpSpPr>
          <p:cNvPr id="5" name="组合 4"/>
          <p:cNvGrpSpPr/>
          <p:nvPr/>
        </p:nvGrpSpPr>
        <p:grpSpPr>
          <a:xfrm>
            <a:off x="2411760" y="1692097"/>
            <a:ext cx="4608512" cy="584775"/>
            <a:chOff x="2411760" y="2412177"/>
            <a:chExt cx="4608512" cy="584775"/>
          </a:xfrm>
        </p:grpSpPr>
        <p:pic>
          <p:nvPicPr>
            <p:cNvPr id="6" name="Picture 1" descr="C:\Users\gao\Pictures\Earth.png"/>
            <p:cNvPicPr>
              <a:picLocks noChangeAspect="1" noChangeArrowheads="1"/>
            </p:cNvPicPr>
            <p:nvPr/>
          </p:nvPicPr>
          <p:blipFill>
            <a:blip r:embed="rId3" cstate="print"/>
            <a:srcRect/>
            <a:stretch>
              <a:fillRect/>
            </a:stretch>
          </p:blipFill>
          <p:spPr bwMode="auto">
            <a:xfrm>
              <a:off x="2411760" y="2492896"/>
              <a:ext cx="432048" cy="432048"/>
            </a:xfrm>
            <a:prstGeom prst="rect">
              <a:avLst/>
            </a:prstGeom>
            <a:noFill/>
          </p:spPr>
        </p:pic>
        <p:sp>
          <p:nvSpPr>
            <p:cNvPr id="7" name="TextBox 6"/>
            <p:cNvSpPr txBox="1"/>
            <p:nvPr/>
          </p:nvSpPr>
          <p:spPr>
            <a:xfrm>
              <a:off x="2843808" y="2412177"/>
              <a:ext cx="4176464" cy="584775"/>
            </a:xfrm>
            <a:prstGeom prst="rect">
              <a:avLst/>
            </a:prstGeom>
            <a:noFill/>
          </p:spPr>
          <p:txBody>
            <a:bodyPr wrap="square" rtlCol="0" anchor="ctr">
              <a:spAutoFit/>
            </a:bodyPr>
            <a:lstStyle/>
            <a:p>
              <a:r>
                <a:rPr lang="zh-CN" altLang="en-US" sz="3200" b="1" smtClean="0">
                  <a:solidFill>
                    <a:srgbClr val="FF0000"/>
                  </a:solidFill>
                  <a:effectLst>
                    <a:outerShdw blurRad="38100" dist="38100" dir="2700000" algn="tl">
                      <a:srgbClr val="000000">
                        <a:alpha val="43137"/>
                      </a:srgbClr>
                    </a:outerShdw>
                  </a:effectLst>
                </a:rPr>
                <a:t>研究背景</a:t>
              </a:r>
              <a:endParaRPr lang="zh-CN" altLang="en-US" sz="3200" b="1">
                <a:solidFill>
                  <a:srgbClr val="FF0000"/>
                </a:solidFill>
                <a:effectLst>
                  <a:outerShdw blurRad="38100" dist="38100" dir="2700000" algn="tl">
                    <a:srgbClr val="000000">
                      <a:alpha val="43137"/>
                    </a:srgbClr>
                  </a:outerShdw>
                </a:effectLst>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576" y="1481328"/>
            <a:ext cx="7931224" cy="5044016"/>
          </a:xfrm>
        </p:spPr>
        <p:txBody>
          <a:bodyPr>
            <a:normAutofit/>
          </a:bodyPr>
          <a:lstStyle/>
          <a:p>
            <a:r>
              <a:rPr lang="zh-CN" altLang="zh-CN" smtClean="0"/>
              <a:t>岩石、模拟材料断裂研究</a:t>
            </a:r>
            <a:endParaRPr lang="en-US" altLang="zh-CN" smtClean="0"/>
          </a:p>
          <a:p>
            <a:pPr lvl="1"/>
            <a:r>
              <a:rPr lang="zh-CN" altLang="zh-CN" sz="2400" smtClean="0"/>
              <a:t>粘弹性断裂研究</a:t>
            </a:r>
            <a:endParaRPr lang="en-US" altLang="zh-CN" sz="2400" smtClean="0"/>
          </a:p>
          <a:p>
            <a:pPr lvl="1">
              <a:buNone/>
            </a:pPr>
            <a:r>
              <a:rPr lang="en-US" altLang="zh-CN" sz="2400" smtClean="0"/>
              <a:t>	</a:t>
            </a:r>
            <a:r>
              <a:rPr lang="en-US" altLang="zh-CN" sz="1800" smtClean="0"/>
              <a:t>(</a:t>
            </a:r>
            <a:r>
              <a:rPr lang="zh-CN" altLang="zh-CN" sz="1800" smtClean="0"/>
              <a:t>夹杂</a:t>
            </a:r>
            <a:r>
              <a:rPr lang="en-US" altLang="zh-CN" sz="1800" smtClean="0"/>
              <a:t>)</a:t>
            </a:r>
            <a:r>
              <a:rPr lang="zh-CN" altLang="zh-CN" sz="1800" smtClean="0"/>
              <a:t>高分子材料</a:t>
            </a:r>
            <a:r>
              <a:rPr lang="zh-CN" altLang="en-US" sz="1800" smtClean="0"/>
              <a:t>、</a:t>
            </a:r>
            <a:r>
              <a:rPr lang="zh-CN" altLang="zh-CN" sz="1800" smtClean="0"/>
              <a:t>粘弹性断裂的过程</a:t>
            </a:r>
            <a:r>
              <a:rPr lang="zh-CN" altLang="en-US" sz="1800" smtClean="0"/>
              <a:t>、</a:t>
            </a:r>
            <a:r>
              <a:rPr lang="zh-CN" altLang="zh-CN" sz="1800" smtClean="0"/>
              <a:t>粘弹性断裂的机理</a:t>
            </a:r>
            <a:endParaRPr lang="zh-CN" altLang="zh-CN" sz="1600" smtClean="0"/>
          </a:p>
          <a:p>
            <a:pPr lvl="1"/>
            <a:r>
              <a:rPr lang="zh-CN" altLang="zh-CN" sz="2400" smtClean="0"/>
              <a:t>单一不同方向裂纹的扩展</a:t>
            </a:r>
            <a:endParaRPr lang="en-US" altLang="zh-CN" sz="2400" smtClean="0"/>
          </a:p>
          <a:p>
            <a:pPr lvl="1">
              <a:buNone/>
            </a:pPr>
            <a:r>
              <a:rPr lang="en-US" altLang="zh-CN" sz="2400" smtClean="0"/>
              <a:t>	 </a:t>
            </a:r>
            <a:r>
              <a:rPr lang="zh-CN" altLang="en-US" sz="1800" smtClean="0"/>
              <a:t>真实材料、预制</a:t>
            </a:r>
            <a:r>
              <a:rPr lang="zh-CN" altLang="zh-CN" sz="1800" smtClean="0"/>
              <a:t>裂纹</a:t>
            </a:r>
            <a:r>
              <a:rPr lang="zh-CN" altLang="en-US" sz="1800" smtClean="0"/>
              <a:t>、不同</a:t>
            </a:r>
            <a:r>
              <a:rPr lang="zh-CN" altLang="zh-CN" sz="1800" smtClean="0"/>
              <a:t>方向</a:t>
            </a:r>
            <a:r>
              <a:rPr lang="zh-CN" altLang="en-US" sz="1800" smtClean="0"/>
              <a:t>、</a:t>
            </a:r>
            <a:r>
              <a:rPr lang="zh-CN" altLang="zh-CN" sz="1800" smtClean="0"/>
              <a:t>加载模式，</a:t>
            </a:r>
            <a:r>
              <a:rPr lang="zh-CN" altLang="en-US" sz="1800" smtClean="0"/>
              <a:t>不同断裂模式</a:t>
            </a:r>
            <a:endParaRPr lang="zh-CN" altLang="zh-CN" sz="1600" smtClean="0"/>
          </a:p>
          <a:p>
            <a:pPr lvl="1"/>
            <a:r>
              <a:rPr lang="zh-CN" altLang="zh-CN" sz="2400" smtClean="0"/>
              <a:t>多裂纹扩展及相互作用</a:t>
            </a:r>
            <a:endParaRPr lang="en-US" altLang="zh-CN" sz="2400" smtClean="0"/>
          </a:p>
          <a:p>
            <a:pPr lvl="1">
              <a:buNone/>
            </a:pPr>
            <a:r>
              <a:rPr lang="en-US" altLang="zh-CN" sz="2400" smtClean="0"/>
              <a:t>	 </a:t>
            </a:r>
            <a:r>
              <a:rPr lang="zh-CN" altLang="zh-CN" sz="1800" smtClean="0"/>
              <a:t>焦散线方法与数字图像相关技术结合</a:t>
            </a:r>
            <a:r>
              <a:rPr lang="zh-CN" altLang="en-US" sz="1800" smtClean="0"/>
              <a:t>，多裂隙，静态、动态载荷作用</a:t>
            </a:r>
            <a:endParaRPr lang="en-US" altLang="zh-CN" sz="1800" smtClean="0"/>
          </a:p>
          <a:p>
            <a:pPr lvl="1"/>
            <a:r>
              <a:rPr lang="zh-CN" altLang="zh-CN" sz="2400" smtClean="0"/>
              <a:t>微观观测</a:t>
            </a:r>
            <a:endParaRPr lang="en-US" altLang="zh-CN" sz="2400" smtClean="0"/>
          </a:p>
          <a:p>
            <a:pPr lvl="1">
              <a:buNone/>
            </a:pPr>
            <a:r>
              <a:rPr lang="en-US" altLang="zh-CN" sz="1800" smtClean="0"/>
              <a:t>	  </a:t>
            </a:r>
            <a:r>
              <a:rPr lang="zh-CN" altLang="en-US" sz="1800" smtClean="0"/>
              <a:t>断裂机理</a:t>
            </a:r>
            <a:endParaRPr lang="zh-CN" altLang="zh-CN" sz="1800" smtClean="0"/>
          </a:p>
          <a:p>
            <a:pPr lvl="1"/>
            <a:endParaRPr lang="zh-CN" altLang="en-US"/>
          </a:p>
        </p:txBody>
      </p:sp>
      <p:sp>
        <p:nvSpPr>
          <p:cNvPr id="2" name="标题 1"/>
          <p:cNvSpPr>
            <a:spLocks noGrp="1"/>
          </p:cNvSpPr>
          <p:nvPr>
            <p:ph type="title"/>
          </p:nvPr>
        </p:nvSpPr>
        <p:spPr/>
        <p:txBody>
          <a:bodyPr/>
          <a:lstStyle/>
          <a:p>
            <a:r>
              <a:rPr lang="zh-CN" altLang="en-US" smtClean="0"/>
              <a:t>研究内容（</a:t>
            </a:r>
            <a:r>
              <a:rPr lang="en-US" altLang="zh-CN" smtClean="0">
                <a:latin typeface="Times New Roman" pitchFamily="18" charset="0"/>
                <a:cs typeface="Times New Roman" pitchFamily="18" charset="0"/>
              </a:rPr>
              <a:t> II</a:t>
            </a:r>
            <a:r>
              <a:rPr lang="zh-CN" altLang="en-US" smtClean="0"/>
              <a:t>） </a:t>
            </a:r>
            <a:r>
              <a:rPr lang="en-US" altLang="zh-CN" smtClean="0"/>
              <a:t/>
            </a:r>
            <a:br>
              <a:rPr lang="en-US" altLang="zh-CN" smtClean="0"/>
            </a:br>
            <a:r>
              <a:rPr lang="zh-CN" altLang="zh-CN" smtClean="0"/>
              <a:t>地质体材料断裂</a:t>
            </a:r>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mtClean="0"/>
              <a:t>土</a:t>
            </a:r>
            <a:r>
              <a:rPr lang="zh-CN" altLang="en-US" smtClean="0"/>
              <a:t>变形</a:t>
            </a:r>
            <a:r>
              <a:rPr lang="zh-CN" altLang="zh-CN" smtClean="0"/>
              <a:t>局部化及裂纹扩展</a:t>
            </a:r>
          </a:p>
          <a:p>
            <a:pPr lvl="1"/>
            <a:r>
              <a:rPr lang="zh-CN" altLang="en-US" sz="2000" smtClean="0"/>
              <a:t>变形局部化</a:t>
            </a:r>
            <a:endParaRPr lang="en-US" altLang="zh-CN" sz="2000" smtClean="0"/>
          </a:p>
          <a:p>
            <a:pPr lvl="1">
              <a:buNone/>
            </a:pPr>
            <a:r>
              <a:rPr lang="en-US" altLang="zh-CN" sz="2000" smtClean="0"/>
              <a:t>    </a:t>
            </a:r>
            <a:r>
              <a:rPr lang="en-US" altLang="zh-CN" sz="1800" smtClean="0"/>
              <a:t>DIC </a:t>
            </a:r>
            <a:r>
              <a:rPr lang="zh-CN" altLang="en-US" sz="1800" smtClean="0"/>
              <a:t>、多尺度分析</a:t>
            </a:r>
            <a:endParaRPr lang="en-US" altLang="zh-CN" sz="2000" smtClean="0"/>
          </a:p>
          <a:p>
            <a:pPr lvl="1"/>
            <a:endParaRPr lang="zh-CN" altLang="zh-CN" sz="2000" smtClean="0"/>
          </a:p>
          <a:p>
            <a:pPr lvl="1"/>
            <a:r>
              <a:rPr lang="zh-CN" altLang="en-US" sz="2000" smtClean="0"/>
              <a:t>裂纹扩展研究</a:t>
            </a:r>
            <a:endParaRPr lang="en-US" altLang="zh-CN" sz="2000" smtClean="0"/>
          </a:p>
          <a:p>
            <a:pPr>
              <a:buNone/>
            </a:pPr>
            <a:r>
              <a:rPr lang="en-US" altLang="zh-CN" sz="1800" smtClean="0"/>
              <a:t>          </a:t>
            </a:r>
            <a:r>
              <a:rPr lang="zh-CN" altLang="en-US" sz="1800" smtClean="0"/>
              <a:t>新方法？</a:t>
            </a:r>
            <a:endParaRPr lang="zh-CN" altLang="en-US" sz="1800"/>
          </a:p>
        </p:txBody>
      </p:sp>
      <p:sp>
        <p:nvSpPr>
          <p:cNvPr id="3" name="标题 2"/>
          <p:cNvSpPr>
            <a:spLocks noGrp="1"/>
          </p:cNvSpPr>
          <p:nvPr>
            <p:ph type="title"/>
          </p:nvPr>
        </p:nvSpPr>
        <p:spPr/>
        <p:txBody>
          <a:bodyPr/>
          <a:lstStyle/>
          <a:p>
            <a:r>
              <a:rPr lang="zh-CN" altLang="en-US" smtClean="0"/>
              <a:t>研究内容（</a:t>
            </a:r>
            <a:r>
              <a:rPr lang="en-US" altLang="zh-CN" smtClean="0">
                <a:latin typeface="Times New Roman" pitchFamily="18" charset="0"/>
                <a:cs typeface="Times New Roman" pitchFamily="18" charset="0"/>
              </a:rPr>
              <a:t> II</a:t>
            </a:r>
            <a:r>
              <a:rPr lang="zh-CN" altLang="en-US" smtClean="0"/>
              <a:t>） </a:t>
            </a:r>
            <a:r>
              <a:rPr lang="en-US" altLang="zh-CN" smtClean="0"/>
              <a:t/>
            </a:r>
            <a:br>
              <a:rPr lang="en-US" altLang="zh-CN" smtClean="0"/>
            </a:br>
            <a:r>
              <a:rPr lang="zh-CN" altLang="zh-CN" smtClean="0"/>
              <a:t>地质体材料断裂</a:t>
            </a:r>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研究计划</a:t>
            </a:r>
            <a:endParaRPr lang="zh-CN" altLang="en-US"/>
          </a:p>
        </p:txBody>
      </p:sp>
      <p:graphicFrame>
        <p:nvGraphicFramePr>
          <p:cNvPr id="5" name="内容占位符 4"/>
          <p:cNvGraphicFramePr>
            <a:graphicFrameLocks noGrp="1"/>
          </p:cNvGraphicFramePr>
          <p:nvPr>
            <p:ph idx="1"/>
          </p:nvPr>
        </p:nvGraphicFramePr>
        <p:xfrm>
          <a:off x="928662" y="1500174"/>
          <a:ext cx="7429552" cy="4511849"/>
        </p:xfrm>
        <a:graphic>
          <a:graphicData uri="http://schemas.openxmlformats.org/drawingml/2006/table">
            <a:tbl>
              <a:tblPr firstRow="1">
                <a:tableStyleId>{3C2FFA5D-87B4-456A-9821-1D502468CF0F}</a:tableStyleId>
              </a:tblPr>
              <a:tblGrid>
                <a:gridCol w="1251646"/>
                <a:gridCol w="3005540"/>
                <a:gridCol w="3172366"/>
              </a:tblGrid>
              <a:tr h="560674">
                <a:tc>
                  <a:txBody>
                    <a:bodyPr/>
                    <a:lstStyle/>
                    <a:p>
                      <a:pPr algn="ctr">
                        <a:spcAft>
                          <a:spcPts val="0"/>
                        </a:spcAft>
                      </a:pPr>
                      <a:r>
                        <a:rPr lang="zh-CN" sz="1600" b="1" kern="100">
                          <a:solidFill>
                            <a:schemeClr val="tx1"/>
                          </a:solidFill>
                          <a:latin typeface="楷体_GB2312" pitchFamily="49" charset="-122"/>
                          <a:ea typeface="楷体_GB2312" pitchFamily="49" charset="-122"/>
                          <a:cs typeface="Times New Roman" pitchFamily="18" charset="0"/>
                        </a:rPr>
                        <a:t>时间</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tcPr>
                </a:tc>
                <a:tc>
                  <a:txBody>
                    <a:bodyPr/>
                    <a:lstStyle/>
                    <a:p>
                      <a:pPr algn="ctr">
                        <a:spcAft>
                          <a:spcPts val="0"/>
                        </a:spcAft>
                      </a:pPr>
                      <a:r>
                        <a:rPr lang="zh-CN" sz="1600" b="1" kern="100">
                          <a:solidFill>
                            <a:schemeClr val="tx1"/>
                          </a:solidFill>
                          <a:latin typeface="楷体_GB2312" pitchFamily="49" charset="-122"/>
                          <a:ea typeface="楷体_GB2312" pitchFamily="49" charset="-122"/>
                          <a:cs typeface="Times New Roman" pitchFamily="18" charset="0"/>
                        </a:rPr>
                        <a:t>研究内容</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tcPr>
                </a:tc>
                <a:tc>
                  <a:txBody>
                    <a:bodyPr/>
                    <a:lstStyle/>
                    <a:p>
                      <a:pPr algn="ctr">
                        <a:spcAft>
                          <a:spcPts val="0"/>
                        </a:spcAft>
                      </a:pPr>
                      <a:r>
                        <a:rPr lang="zh-CN" sz="1600" b="1" kern="100">
                          <a:solidFill>
                            <a:schemeClr val="tx1"/>
                          </a:solidFill>
                          <a:latin typeface="楷体_GB2312" pitchFamily="49" charset="-122"/>
                          <a:ea typeface="楷体_GB2312" pitchFamily="49" charset="-122"/>
                          <a:cs typeface="Times New Roman" pitchFamily="18" charset="0"/>
                        </a:rPr>
                        <a:t>预期目标</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tcPr>
                </a:tc>
              </a:tr>
              <a:tr h="1152128">
                <a:tc>
                  <a:txBody>
                    <a:bodyPr/>
                    <a:lstStyle/>
                    <a:p>
                      <a:pPr algn="just">
                        <a:spcAft>
                          <a:spcPts val="0"/>
                        </a:spcAft>
                      </a:pPr>
                      <a:r>
                        <a:rPr lang="en-US" sz="1600" b="1" kern="100">
                          <a:solidFill>
                            <a:schemeClr val="tx1"/>
                          </a:solidFill>
                          <a:latin typeface="楷体_GB2312" pitchFamily="49" charset="-122"/>
                          <a:ea typeface="楷体_GB2312" pitchFamily="49" charset="-122"/>
                          <a:cs typeface="Times New Roman" pitchFamily="18" charset="0"/>
                        </a:rPr>
                        <a:t>2011</a:t>
                      </a:r>
                      <a:r>
                        <a:rPr lang="zh-CN" sz="1600" b="1" kern="100">
                          <a:solidFill>
                            <a:schemeClr val="tx1"/>
                          </a:solidFill>
                          <a:latin typeface="楷体_GB2312" pitchFamily="49" charset="-122"/>
                          <a:ea typeface="楷体_GB2312" pitchFamily="49" charset="-122"/>
                          <a:cs typeface="Times New Roman" pitchFamily="18" charset="0"/>
                        </a:rPr>
                        <a:t>年</a:t>
                      </a:r>
                      <a:r>
                        <a:rPr lang="en-US" sz="1600" b="1" kern="100">
                          <a:solidFill>
                            <a:schemeClr val="tx1"/>
                          </a:solidFill>
                          <a:latin typeface="楷体_GB2312" pitchFamily="49" charset="-122"/>
                          <a:ea typeface="楷体_GB2312" pitchFamily="49" charset="-122"/>
                          <a:cs typeface="Times New Roman" pitchFamily="18" charset="0"/>
                        </a:rPr>
                        <a:t>9</a:t>
                      </a:r>
                      <a:r>
                        <a:rPr lang="zh-CN" sz="1600" b="1" kern="100">
                          <a:solidFill>
                            <a:schemeClr val="tx1"/>
                          </a:solidFill>
                          <a:latin typeface="楷体_GB2312" pitchFamily="49" charset="-122"/>
                          <a:ea typeface="楷体_GB2312" pitchFamily="49" charset="-122"/>
                          <a:cs typeface="Times New Roman" pitchFamily="18" charset="0"/>
                        </a:rPr>
                        <a:t>月</a:t>
                      </a:r>
                      <a:r>
                        <a:rPr lang="en-US" sz="1600" b="1" kern="100">
                          <a:solidFill>
                            <a:schemeClr val="tx1"/>
                          </a:solidFill>
                          <a:latin typeface="楷体_GB2312" pitchFamily="49" charset="-122"/>
                          <a:ea typeface="楷体_GB2312" pitchFamily="49" charset="-122"/>
                          <a:cs typeface="Times New Roman" pitchFamily="18" charset="0"/>
                        </a:rPr>
                        <a:t>-2012</a:t>
                      </a:r>
                      <a:r>
                        <a:rPr lang="zh-CN" sz="1600" b="1" kern="100">
                          <a:solidFill>
                            <a:schemeClr val="tx1"/>
                          </a:solidFill>
                          <a:latin typeface="楷体_GB2312" pitchFamily="49" charset="-122"/>
                          <a:ea typeface="楷体_GB2312" pitchFamily="49" charset="-122"/>
                          <a:cs typeface="Times New Roman" pitchFamily="18" charset="0"/>
                        </a:rPr>
                        <a:t>年</a:t>
                      </a:r>
                      <a:r>
                        <a:rPr lang="en-US" sz="1600" b="1" kern="100">
                          <a:solidFill>
                            <a:schemeClr val="tx1"/>
                          </a:solidFill>
                          <a:latin typeface="楷体_GB2312" pitchFamily="49" charset="-122"/>
                          <a:ea typeface="楷体_GB2312" pitchFamily="49" charset="-122"/>
                          <a:cs typeface="Times New Roman" pitchFamily="18" charset="0"/>
                        </a:rPr>
                        <a:t>3</a:t>
                      </a:r>
                      <a:r>
                        <a:rPr lang="zh-CN" sz="1600" b="1" kern="100">
                          <a:solidFill>
                            <a:schemeClr val="tx1"/>
                          </a:solidFill>
                          <a:latin typeface="楷体_GB2312" pitchFamily="49" charset="-122"/>
                          <a:ea typeface="楷体_GB2312" pitchFamily="49" charset="-122"/>
                          <a:cs typeface="Times New Roman" pitchFamily="18" charset="0"/>
                        </a:rPr>
                        <a:t>月</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tcPr>
                </a:tc>
                <a:tc>
                  <a:txBody>
                    <a:bodyPr/>
                    <a:lstStyle/>
                    <a:p>
                      <a:pPr algn="just">
                        <a:spcAft>
                          <a:spcPts val="0"/>
                        </a:spcAft>
                      </a:pPr>
                      <a:r>
                        <a:rPr lang="zh-CN" sz="1600" b="1" kern="100">
                          <a:solidFill>
                            <a:schemeClr val="tx1"/>
                          </a:solidFill>
                          <a:latin typeface="楷体_GB2312" pitchFamily="49" charset="-122"/>
                          <a:ea typeface="楷体_GB2312" pitchFamily="49" charset="-122"/>
                          <a:cs typeface="Times New Roman" pitchFamily="18" charset="0"/>
                        </a:rPr>
                        <a:t>超声实验</a:t>
                      </a:r>
                    </a:p>
                    <a:p>
                      <a:pPr algn="just">
                        <a:spcAft>
                          <a:spcPts val="0"/>
                        </a:spcAft>
                      </a:pPr>
                      <a:r>
                        <a:rPr lang="zh-CN" sz="1600" b="1" kern="100">
                          <a:solidFill>
                            <a:schemeClr val="tx1"/>
                          </a:solidFill>
                          <a:latin typeface="楷体_GB2312" pitchFamily="49" charset="-122"/>
                          <a:ea typeface="楷体_GB2312" pitchFamily="49" charset="-122"/>
                          <a:cs typeface="Times New Roman" pitchFamily="18" charset="0"/>
                        </a:rPr>
                        <a:t>焦散线方法的实验装置改进， 单裂隙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tcPr>
                </a:tc>
                <a:tc>
                  <a:txBody>
                    <a:bodyPr/>
                    <a:lstStyle/>
                    <a:p>
                      <a:pPr algn="just">
                        <a:spcAft>
                          <a:spcPts val="0"/>
                        </a:spcAft>
                      </a:pPr>
                      <a:r>
                        <a:rPr lang="zh-CN" sz="1600" b="1" kern="100">
                          <a:solidFill>
                            <a:schemeClr val="tx1"/>
                          </a:solidFill>
                          <a:latin typeface="楷体_GB2312" pitchFamily="49" charset="-122"/>
                          <a:ea typeface="楷体_GB2312" pitchFamily="49" charset="-122"/>
                          <a:cs typeface="Times New Roman" pitchFamily="18" charset="0"/>
                        </a:rPr>
                        <a:t>完成地质体材料性能测试实验，发展一套精准的测试</a:t>
                      </a:r>
                      <a:r>
                        <a:rPr lang="zh-CN" sz="1600" b="1" kern="100" smtClean="0">
                          <a:solidFill>
                            <a:schemeClr val="tx1"/>
                          </a:solidFill>
                          <a:latin typeface="楷体_GB2312" pitchFamily="49" charset="-122"/>
                          <a:ea typeface="楷体_GB2312" pitchFamily="49" charset="-122"/>
                          <a:cs typeface="Times New Roman" pitchFamily="18" charset="0"/>
                        </a:rPr>
                        <a:t>方法并</a:t>
                      </a:r>
                      <a:r>
                        <a:rPr lang="zh-CN" sz="1600" b="1" kern="100">
                          <a:solidFill>
                            <a:schemeClr val="tx1"/>
                          </a:solidFill>
                          <a:latin typeface="楷体_GB2312" pitchFamily="49" charset="-122"/>
                          <a:ea typeface="楷体_GB2312" pitchFamily="49" charset="-122"/>
                          <a:cs typeface="Times New Roman" pitchFamily="18" charset="0"/>
                        </a:rPr>
                        <a:t>整理阶段性</a:t>
                      </a:r>
                      <a:r>
                        <a:rPr lang="zh-CN" sz="1600" b="1" kern="100" smtClean="0">
                          <a:solidFill>
                            <a:schemeClr val="tx1"/>
                          </a:solidFill>
                          <a:latin typeface="楷体_GB2312" pitchFamily="49" charset="-122"/>
                          <a:ea typeface="楷体_GB2312" pitchFamily="49" charset="-122"/>
                          <a:cs typeface="Times New Roman" pitchFamily="18" charset="0"/>
                        </a:rPr>
                        <a:t>文章</a:t>
                      </a:r>
                      <a:r>
                        <a:rPr lang="zh-CN" altLang="en-US" sz="1600" b="1" kern="100" smtClean="0">
                          <a:solidFill>
                            <a:schemeClr val="tx1"/>
                          </a:solidFill>
                          <a:latin typeface="楷体_GB2312" pitchFamily="49" charset="-122"/>
                          <a:ea typeface="楷体_GB2312" pitchFamily="49" charset="-122"/>
                          <a:cs typeface="Times New Roman" pitchFamily="18" charset="0"/>
                        </a:rPr>
                        <a:t>。</a:t>
                      </a:r>
                      <a:r>
                        <a:rPr lang="zh-CN" sz="1600" b="1" kern="100" smtClean="0">
                          <a:solidFill>
                            <a:schemeClr val="tx1"/>
                          </a:solidFill>
                          <a:latin typeface="楷体_GB2312" pitchFamily="49" charset="-122"/>
                          <a:ea typeface="楷体_GB2312" pitchFamily="49" charset="-122"/>
                          <a:cs typeface="Times New Roman" pitchFamily="18" charset="0"/>
                        </a:rPr>
                        <a:t>确定</a:t>
                      </a:r>
                      <a:r>
                        <a:rPr lang="zh-CN" sz="1600" b="1" kern="100">
                          <a:solidFill>
                            <a:schemeClr val="tx1"/>
                          </a:solidFill>
                          <a:latin typeface="楷体_GB2312" pitchFamily="49" charset="-122"/>
                          <a:ea typeface="楷体_GB2312" pitchFamily="49" charset="-122"/>
                          <a:cs typeface="Times New Roman" pitchFamily="18" charset="0"/>
                        </a:rPr>
                        <a:t>断裂实验方案，得到初步结果</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tcPr>
                </a:tc>
              </a:tr>
              <a:tr h="1152128">
                <a:tc>
                  <a:txBody>
                    <a:bodyPr/>
                    <a:lstStyle/>
                    <a:p>
                      <a:pPr algn="ctr">
                        <a:spcAft>
                          <a:spcPts val="0"/>
                        </a:spcAft>
                      </a:pPr>
                      <a:r>
                        <a:rPr lang="en-US" sz="1600" b="1" kern="100">
                          <a:solidFill>
                            <a:schemeClr val="tx1"/>
                          </a:solidFill>
                          <a:latin typeface="楷体_GB2312" pitchFamily="49" charset="-122"/>
                          <a:ea typeface="楷体_GB2312" pitchFamily="49" charset="-122"/>
                          <a:cs typeface="Times New Roman" pitchFamily="18" charset="0"/>
                        </a:rPr>
                        <a:t>2012</a:t>
                      </a:r>
                      <a:r>
                        <a:rPr lang="zh-CN" sz="1600" b="1" kern="100">
                          <a:solidFill>
                            <a:schemeClr val="tx1"/>
                          </a:solidFill>
                          <a:latin typeface="楷体_GB2312" pitchFamily="49" charset="-122"/>
                          <a:ea typeface="楷体_GB2312" pitchFamily="49" charset="-122"/>
                          <a:cs typeface="Times New Roman" pitchFamily="18" charset="0"/>
                        </a:rPr>
                        <a:t>年</a:t>
                      </a:r>
                      <a:r>
                        <a:rPr lang="en-US" sz="1600" b="1" kern="100">
                          <a:solidFill>
                            <a:schemeClr val="tx1"/>
                          </a:solidFill>
                          <a:latin typeface="楷体_GB2312" pitchFamily="49" charset="-122"/>
                          <a:ea typeface="楷体_GB2312" pitchFamily="49" charset="-122"/>
                          <a:cs typeface="Times New Roman" pitchFamily="18" charset="0"/>
                        </a:rPr>
                        <a:t>4</a:t>
                      </a:r>
                      <a:r>
                        <a:rPr lang="zh-CN" sz="1600" b="1" kern="100">
                          <a:solidFill>
                            <a:schemeClr val="tx1"/>
                          </a:solidFill>
                          <a:latin typeface="楷体_GB2312" pitchFamily="49" charset="-122"/>
                          <a:ea typeface="楷体_GB2312" pitchFamily="49" charset="-122"/>
                          <a:cs typeface="Times New Roman" pitchFamily="18" charset="0"/>
                        </a:rPr>
                        <a:t>月</a:t>
                      </a:r>
                      <a:r>
                        <a:rPr lang="en-US" sz="1600" b="1" kern="100">
                          <a:solidFill>
                            <a:schemeClr val="tx1"/>
                          </a:solidFill>
                          <a:latin typeface="楷体_GB2312" pitchFamily="49" charset="-122"/>
                          <a:ea typeface="楷体_GB2312" pitchFamily="49" charset="-122"/>
                          <a:cs typeface="Times New Roman" pitchFamily="18" charset="0"/>
                        </a:rPr>
                        <a:t>-2012</a:t>
                      </a:r>
                      <a:r>
                        <a:rPr lang="zh-CN" sz="1600" b="1" kern="100" smtClean="0">
                          <a:solidFill>
                            <a:schemeClr val="tx1"/>
                          </a:solidFill>
                          <a:latin typeface="楷体_GB2312" pitchFamily="49" charset="-122"/>
                          <a:ea typeface="楷体_GB2312" pitchFamily="49" charset="-122"/>
                          <a:cs typeface="Times New Roman" pitchFamily="18" charset="0"/>
                        </a:rPr>
                        <a:t>年</a:t>
                      </a:r>
                      <a:r>
                        <a:rPr lang="en-US" altLang="zh-CN" sz="1600" b="1" kern="100" smtClean="0">
                          <a:solidFill>
                            <a:schemeClr val="tx1"/>
                          </a:solidFill>
                          <a:latin typeface="楷体_GB2312" pitchFamily="49" charset="-122"/>
                          <a:ea typeface="楷体_GB2312" pitchFamily="49" charset="-122"/>
                          <a:cs typeface="Times New Roman" pitchFamily="18" charset="0"/>
                        </a:rPr>
                        <a:t>9</a:t>
                      </a:r>
                      <a:r>
                        <a:rPr lang="zh-CN" sz="1600" b="1" kern="100" smtClean="0">
                          <a:solidFill>
                            <a:schemeClr val="tx1"/>
                          </a:solidFill>
                          <a:latin typeface="楷体_GB2312" pitchFamily="49" charset="-122"/>
                          <a:ea typeface="楷体_GB2312" pitchFamily="49" charset="-122"/>
                          <a:cs typeface="Times New Roman" pitchFamily="18" charset="0"/>
                        </a:rPr>
                        <a:t>月</a:t>
                      </a:r>
                      <a:endParaRPr lang="zh-CN" sz="1600" b="1" kern="100">
                        <a:solidFill>
                          <a:schemeClr val="tx1"/>
                        </a:solidFill>
                        <a:latin typeface="楷体_GB2312" pitchFamily="49" charset="-122"/>
                        <a:ea typeface="楷体_GB2312" pitchFamily="49" charset="-122"/>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sz="1600" b="1" kern="100" smtClean="0">
                          <a:solidFill>
                            <a:schemeClr val="tx1"/>
                          </a:solidFill>
                          <a:latin typeface="楷体_GB2312" pitchFamily="49" charset="-122"/>
                          <a:ea typeface="楷体_GB2312" pitchFamily="49" charset="-122"/>
                          <a:cs typeface="Times New Roman" pitchFamily="18" charset="0"/>
                        </a:rPr>
                        <a:t>焦散线</a:t>
                      </a:r>
                      <a:r>
                        <a:rPr lang="en-US" altLang="zh-CN" sz="1600" b="1" kern="100" smtClean="0">
                          <a:solidFill>
                            <a:schemeClr val="tx1"/>
                          </a:solidFill>
                          <a:latin typeface="楷体_GB2312" pitchFamily="49" charset="-122"/>
                          <a:ea typeface="楷体_GB2312" pitchFamily="49" charset="-122"/>
                          <a:cs typeface="Times New Roman" pitchFamily="18" charset="0"/>
                        </a:rPr>
                        <a:t>&amp;DIC</a:t>
                      </a:r>
                      <a:r>
                        <a:rPr lang="zh-CN" sz="1600" b="1" kern="100" smtClean="0">
                          <a:solidFill>
                            <a:schemeClr val="tx1"/>
                          </a:solidFill>
                          <a:latin typeface="楷体_GB2312" pitchFamily="49" charset="-122"/>
                          <a:ea typeface="楷体_GB2312" pitchFamily="49" charset="-122"/>
                          <a:cs typeface="Times New Roman" pitchFamily="18" charset="0"/>
                        </a:rPr>
                        <a:t>方法</a:t>
                      </a:r>
                      <a:r>
                        <a:rPr lang="zh-CN" sz="1600" b="1" kern="100">
                          <a:solidFill>
                            <a:schemeClr val="tx1"/>
                          </a:solidFill>
                          <a:latin typeface="楷体_GB2312" pitchFamily="49" charset="-122"/>
                          <a:ea typeface="楷体_GB2312" pitchFamily="49" charset="-122"/>
                          <a:cs typeface="Times New Roman" pitchFamily="18" charset="0"/>
                        </a:rPr>
                        <a:t>，静态、动态加载，多角度，多裂隙，不同断裂</a:t>
                      </a:r>
                      <a:r>
                        <a:rPr lang="zh-CN" sz="1600" b="1" kern="100" smtClean="0">
                          <a:solidFill>
                            <a:schemeClr val="tx1"/>
                          </a:solidFill>
                          <a:latin typeface="楷体_GB2312" pitchFamily="49" charset="-122"/>
                          <a:ea typeface="楷体_GB2312" pitchFamily="49" charset="-122"/>
                          <a:cs typeface="Times New Roman" pitchFamily="18" charset="0"/>
                        </a:rPr>
                        <a:t>模式</a:t>
                      </a:r>
                      <a:r>
                        <a:rPr lang="zh-CN" altLang="en-US" sz="1600" b="1" kern="100" smtClean="0">
                          <a:solidFill>
                            <a:schemeClr val="tx1"/>
                          </a:solidFill>
                          <a:latin typeface="楷体_GB2312" pitchFamily="49" charset="-122"/>
                          <a:ea typeface="楷体_GB2312" pitchFamily="49" charset="-122"/>
                          <a:cs typeface="Times New Roman" pitchFamily="18" charset="0"/>
                        </a:rPr>
                        <a:t>，</a:t>
                      </a:r>
                      <a:r>
                        <a:rPr lang="zh-CN" altLang="zh-CN" sz="1600" b="1" kern="100" smtClean="0">
                          <a:solidFill>
                            <a:schemeClr val="tx1"/>
                          </a:solidFill>
                          <a:latin typeface="楷体_GB2312" pitchFamily="49" charset="-122"/>
                          <a:ea typeface="楷体_GB2312" pitchFamily="49" charset="-122"/>
                          <a:cs typeface="Times New Roman" pitchFamily="18" charset="0"/>
                        </a:rPr>
                        <a:t>细观观测与分析</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sz="1600" b="1" kern="100">
                          <a:solidFill>
                            <a:schemeClr val="tx1"/>
                          </a:solidFill>
                          <a:latin typeface="楷体_GB2312" pitchFamily="49" charset="-122"/>
                          <a:ea typeface="楷体_GB2312" pitchFamily="49" charset="-122"/>
                          <a:cs typeface="Times New Roman" pitchFamily="18" charset="0"/>
                        </a:rPr>
                        <a:t>得到多裂隙地质体材料在静力和动态载荷下的贯穿到碎裂的破坏过程，破坏</a:t>
                      </a:r>
                      <a:r>
                        <a:rPr lang="zh-CN" sz="1600" b="1" kern="100" smtClean="0">
                          <a:solidFill>
                            <a:schemeClr val="tx1"/>
                          </a:solidFill>
                          <a:latin typeface="楷体_GB2312" pitchFamily="49" charset="-122"/>
                          <a:ea typeface="楷体_GB2312" pitchFamily="49" charset="-122"/>
                          <a:cs typeface="Times New Roman" pitchFamily="18" charset="0"/>
                        </a:rPr>
                        <a:t>条件</a:t>
                      </a:r>
                      <a:r>
                        <a:rPr lang="zh-CN" altLang="en-US" sz="1600" b="1" kern="100" smtClean="0">
                          <a:solidFill>
                            <a:schemeClr val="tx1"/>
                          </a:solidFill>
                          <a:latin typeface="楷体_GB2312" pitchFamily="49" charset="-122"/>
                          <a:ea typeface="楷体_GB2312" pitchFamily="49" charset="-122"/>
                          <a:cs typeface="Times New Roman" pitchFamily="18" charset="0"/>
                        </a:rPr>
                        <a:t>，</a:t>
                      </a:r>
                      <a:r>
                        <a:rPr lang="zh-CN" altLang="zh-CN" sz="1600" b="1" kern="100" smtClean="0">
                          <a:solidFill>
                            <a:schemeClr val="tx1"/>
                          </a:solidFill>
                          <a:latin typeface="楷体_GB2312" pitchFamily="49" charset="-122"/>
                          <a:ea typeface="楷体_GB2312" pitchFamily="49" charset="-122"/>
                          <a:cs typeface="Times New Roman" pitchFamily="18" charset="0"/>
                        </a:rPr>
                        <a:t>多尺度分析破坏机理</a:t>
                      </a:r>
                      <a:r>
                        <a:rPr lang="zh-CN" altLang="en-US" sz="1600" b="1" kern="100">
                          <a:solidFill>
                            <a:schemeClr val="tx1"/>
                          </a:solidFill>
                          <a:latin typeface="楷体_GB2312" pitchFamily="49" charset="-122"/>
                          <a:ea typeface="楷体_GB2312" pitchFamily="49" charset="-122"/>
                          <a:cs typeface="Times New Roman" pitchFamily="18" charset="0"/>
                        </a:rPr>
                        <a:t>，</a:t>
                      </a:r>
                      <a:r>
                        <a:rPr lang="zh-CN" sz="1600" b="1" kern="100" smtClean="0">
                          <a:solidFill>
                            <a:schemeClr val="tx1"/>
                          </a:solidFill>
                          <a:latin typeface="楷体_GB2312" pitchFamily="49" charset="-122"/>
                          <a:ea typeface="楷体_GB2312" pitchFamily="49" charset="-122"/>
                          <a:cs typeface="Times New Roman" pitchFamily="18" charset="0"/>
                        </a:rPr>
                        <a:t>整理</a:t>
                      </a:r>
                      <a:r>
                        <a:rPr lang="zh-CN" sz="1600" b="1" kern="100">
                          <a:solidFill>
                            <a:schemeClr val="tx1"/>
                          </a:solidFill>
                          <a:latin typeface="楷体_GB2312" pitchFamily="49" charset="-122"/>
                          <a:ea typeface="楷体_GB2312" pitchFamily="49" charset="-122"/>
                          <a:cs typeface="Times New Roman" pitchFamily="18" charset="0"/>
                        </a:rPr>
                        <a:t>阶段性文章发表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tcPr>
                </a:tc>
              </a:tr>
              <a:tr h="1074867">
                <a:tc>
                  <a:txBody>
                    <a:bodyPr/>
                    <a:lstStyle/>
                    <a:p>
                      <a:pPr algn="ctr">
                        <a:spcAft>
                          <a:spcPts val="0"/>
                        </a:spcAft>
                      </a:pPr>
                      <a:r>
                        <a:rPr lang="en-US" sz="1600" b="1" kern="100" smtClean="0">
                          <a:solidFill>
                            <a:schemeClr val="tx1"/>
                          </a:solidFill>
                          <a:latin typeface="楷体_GB2312" pitchFamily="49" charset="-122"/>
                          <a:ea typeface="楷体_GB2312" pitchFamily="49" charset="-122"/>
                          <a:cs typeface="Times New Roman" pitchFamily="18" charset="0"/>
                        </a:rPr>
                        <a:t>2012</a:t>
                      </a:r>
                      <a:r>
                        <a:rPr lang="zh-CN" sz="1600" b="1" kern="100" smtClean="0">
                          <a:solidFill>
                            <a:schemeClr val="tx1"/>
                          </a:solidFill>
                          <a:latin typeface="楷体_GB2312" pitchFamily="49" charset="-122"/>
                          <a:ea typeface="楷体_GB2312" pitchFamily="49" charset="-122"/>
                          <a:cs typeface="Times New Roman" pitchFamily="18" charset="0"/>
                        </a:rPr>
                        <a:t>年</a:t>
                      </a:r>
                      <a:r>
                        <a:rPr lang="en-US" altLang="zh-CN" sz="1600" b="1" kern="100" smtClean="0">
                          <a:solidFill>
                            <a:schemeClr val="tx1"/>
                          </a:solidFill>
                          <a:latin typeface="楷体_GB2312" pitchFamily="49" charset="-122"/>
                          <a:ea typeface="楷体_GB2312" pitchFamily="49" charset="-122"/>
                          <a:cs typeface="Times New Roman" pitchFamily="18" charset="0"/>
                        </a:rPr>
                        <a:t>10</a:t>
                      </a:r>
                      <a:r>
                        <a:rPr lang="zh-CN" sz="1600" b="1" kern="100" smtClean="0">
                          <a:solidFill>
                            <a:schemeClr val="tx1"/>
                          </a:solidFill>
                          <a:latin typeface="楷体_GB2312" pitchFamily="49" charset="-122"/>
                          <a:ea typeface="楷体_GB2312" pitchFamily="49" charset="-122"/>
                          <a:cs typeface="Times New Roman" pitchFamily="18" charset="0"/>
                        </a:rPr>
                        <a:t>月</a:t>
                      </a:r>
                      <a:r>
                        <a:rPr lang="en-US" sz="1600" b="1" kern="100">
                          <a:solidFill>
                            <a:schemeClr val="tx1"/>
                          </a:solidFill>
                          <a:latin typeface="楷体_GB2312" pitchFamily="49" charset="-122"/>
                          <a:ea typeface="楷体_GB2312" pitchFamily="49" charset="-122"/>
                          <a:cs typeface="Times New Roman" pitchFamily="18" charset="0"/>
                        </a:rPr>
                        <a:t>-</a:t>
                      </a:r>
                      <a:r>
                        <a:rPr lang="en-US" sz="1600" b="1" kern="100" smtClean="0">
                          <a:solidFill>
                            <a:schemeClr val="tx1"/>
                          </a:solidFill>
                          <a:latin typeface="楷体_GB2312" pitchFamily="49" charset="-122"/>
                          <a:ea typeface="楷体_GB2312" pitchFamily="49" charset="-122"/>
                          <a:cs typeface="Times New Roman" pitchFamily="18" charset="0"/>
                        </a:rPr>
                        <a:t>201</a:t>
                      </a:r>
                      <a:r>
                        <a:rPr lang="en-US" altLang="zh-CN" sz="1600" b="1" kern="100" smtClean="0">
                          <a:solidFill>
                            <a:schemeClr val="tx1"/>
                          </a:solidFill>
                          <a:latin typeface="楷体_GB2312" pitchFamily="49" charset="-122"/>
                          <a:ea typeface="楷体_GB2312" pitchFamily="49" charset="-122"/>
                          <a:cs typeface="Times New Roman" pitchFamily="18" charset="0"/>
                        </a:rPr>
                        <a:t>3</a:t>
                      </a:r>
                      <a:r>
                        <a:rPr lang="zh-CN" sz="1600" b="1" kern="100" smtClean="0">
                          <a:solidFill>
                            <a:schemeClr val="tx1"/>
                          </a:solidFill>
                          <a:latin typeface="楷体_GB2312" pitchFamily="49" charset="-122"/>
                          <a:ea typeface="楷体_GB2312" pitchFamily="49" charset="-122"/>
                          <a:cs typeface="Times New Roman" pitchFamily="18" charset="0"/>
                        </a:rPr>
                        <a:t>年</a:t>
                      </a:r>
                      <a:r>
                        <a:rPr lang="en-US" altLang="zh-CN" sz="1600" b="1" kern="100" smtClean="0">
                          <a:solidFill>
                            <a:schemeClr val="tx1"/>
                          </a:solidFill>
                          <a:latin typeface="楷体_GB2312" pitchFamily="49" charset="-122"/>
                          <a:ea typeface="楷体_GB2312" pitchFamily="49" charset="-122"/>
                          <a:cs typeface="Times New Roman" pitchFamily="18" charset="0"/>
                        </a:rPr>
                        <a:t>2</a:t>
                      </a:r>
                      <a:r>
                        <a:rPr lang="zh-CN" sz="1600" b="1" kern="100" smtClean="0">
                          <a:solidFill>
                            <a:schemeClr val="tx1"/>
                          </a:solidFill>
                          <a:latin typeface="楷体_GB2312" pitchFamily="49" charset="-122"/>
                          <a:ea typeface="楷体_GB2312" pitchFamily="49" charset="-122"/>
                          <a:cs typeface="Times New Roman" pitchFamily="18" charset="0"/>
                        </a:rPr>
                        <a:t>月</a:t>
                      </a:r>
                      <a:endParaRPr lang="zh-CN" sz="1600" b="1" kern="100">
                        <a:solidFill>
                          <a:schemeClr val="tx1"/>
                        </a:solidFill>
                        <a:latin typeface="楷体_GB2312" pitchFamily="49" charset="-122"/>
                        <a:ea typeface="楷体_GB2312" pitchFamily="49" charset="-122"/>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tcPr>
                </a:tc>
                <a:tc>
                  <a:txBody>
                    <a:bodyPr/>
                    <a:lstStyle/>
                    <a:p>
                      <a:pPr algn="just">
                        <a:spcAft>
                          <a:spcPts val="0"/>
                        </a:spcAft>
                      </a:pPr>
                      <a:r>
                        <a:rPr lang="zh-CN" sz="1600" b="1" kern="100" smtClean="0">
                          <a:solidFill>
                            <a:schemeClr val="tx1"/>
                          </a:solidFill>
                          <a:latin typeface="楷体_GB2312" pitchFamily="49" charset="-122"/>
                          <a:ea typeface="楷体_GB2312" pitchFamily="49" charset="-122"/>
                          <a:cs typeface="Times New Roman" pitchFamily="18" charset="0"/>
                        </a:rPr>
                        <a:t>数字</a:t>
                      </a:r>
                      <a:r>
                        <a:rPr lang="zh-CN" sz="1600" b="1" kern="100">
                          <a:solidFill>
                            <a:schemeClr val="tx1"/>
                          </a:solidFill>
                          <a:latin typeface="楷体_GB2312" pitchFamily="49" charset="-122"/>
                          <a:ea typeface="楷体_GB2312" pitchFamily="49" charset="-122"/>
                          <a:cs typeface="Times New Roman" pitchFamily="18" charset="0"/>
                        </a:rPr>
                        <a:t>图像相关，土、散体</a:t>
                      </a:r>
                    </a:p>
                    <a:p>
                      <a:pPr algn="just">
                        <a:spcAft>
                          <a:spcPts val="0"/>
                        </a:spcAft>
                      </a:pPr>
                      <a:r>
                        <a:rPr lang="zh-CN" sz="1600" b="1" kern="100" smtClean="0">
                          <a:solidFill>
                            <a:schemeClr val="tx1"/>
                          </a:solidFill>
                          <a:latin typeface="楷体_GB2312" pitchFamily="49" charset="-122"/>
                          <a:ea typeface="楷体_GB2312" pitchFamily="49" charset="-122"/>
                          <a:cs typeface="Times New Roman" pitchFamily="18" charset="0"/>
                        </a:rPr>
                        <a:t>补充实验</a:t>
                      </a:r>
                      <a:r>
                        <a:rPr lang="zh-CN" sz="1600" b="1" kern="100">
                          <a:solidFill>
                            <a:schemeClr val="tx1"/>
                          </a:solidFill>
                          <a:latin typeface="楷体_GB2312" pitchFamily="49" charset="-122"/>
                          <a:ea typeface="楷体_GB2312" pitchFamily="49" charset="-122"/>
                          <a:cs typeface="Times New Roman" pitchFamily="18" charset="0"/>
                        </a:rPr>
                        <a:t>及分析</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tcPr>
                </a:tc>
                <a:tc>
                  <a:txBody>
                    <a:bodyPr/>
                    <a:lstStyle/>
                    <a:p>
                      <a:pPr algn="just">
                        <a:spcAft>
                          <a:spcPts val="0"/>
                        </a:spcAft>
                      </a:pPr>
                      <a:r>
                        <a:rPr lang="zh-CN" sz="1600" b="1" kern="100" smtClean="0">
                          <a:solidFill>
                            <a:schemeClr val="tx1"/>
                          </a:solidFill>
                          <a:latin typeface="楷体_GB2312" pitchFamily="49" charset="-122"/>
                          <a:ea typeface="楷体_GB2312" pitchFamily="49" charset="-122"/>
                          <a:cs typeface="Times New Roman" pitchFamily="18" charset="0"/>
                        </a:rPr>
                        <a:t>得到土</a:t>
                      </a:r>
                      <a:r>
                        <a:rPr lang="zh-CN" altLang="en-US" sz="1600" b="1" kern="100" smtClean="0">
                          <a:solidFill>
                            <a:schemeClr val="tx1"/>
                          </a:solidFill>
                          <a:latin typeface="楷体_GB2312" pitchFamily="49" charset="-122"/>
                          <a:ea typeface="楷体_GB2312" pitchFamily="49" charset="-122"/>
                          <a:cs typeface="Times New Roman" pitchFamily="18" charset="0"/>
                        </a:rPr>
                        <a:t>、散体</a:t>
                      </a:r>
                      <a:r>
                        <a:rPr lang="zh-CN" sz="1600" b="1" kern="100" smtClean="0">
                          <a:solidFill>
                            <a:schemeClr val="tx1"/>
                          </a:solidFill>
                          <a:latin typeface="楷体_GB2312" pitchFamily="49" charset="-122"/>
                          <a:ea typeface="楷体_GB2312" pitchFamily="49" charset="-122"/>
                          <a:cs typeface="Times New Roman" pitchFamily="18" charset="0"/>
                        </a:rPr>
                        <a:t>的</a:t>
                      </a:r>
                      <a:r>
                        <a:rPr lang="zh-CN" sz="1600" b="1" kern="100">
                          <a:solidFill>
                            <a:schemeClr val="tx1"/>
                          </a:solidFill>
                          <a:latin typeface="楷体_GB2312" pitchFamily="49" charset="-122"/>
                          <a:ea typeface="楷体_GB2312" pitchFamily="49" charset="-122"/>
                          <a:cs typeface="Times New Roman" pitchFamily="18" charset="0"/>
                        </a:rPr>
                        <a:t>破坏过程、机理</a:t>
                      </a:r>
                    </a:p>
                    <a:p>
                      <a:pPr algn="just">
                        <a:spcAft>
                          <a:spcPts val="0"/>
                        </a:spcAft>
                      </a:pPr>
                      <a:r>
                        <a:rPr lang="zh-CN" sz="1600" b="1" kern="100">
                          <a:solidFill>
                            <a:schemeClr val="tx1"/>
                          </a:solidFill>
                          <a:latin typeface="楷体_GB2312" pitchFamily="49" charset="-122"/>
                          <a:ea typeface="楷体_GB2312" pitchFamily="49" charset="-122"/>
                          <a:cs typeface="Times New Roman" pitchFamily="18" charset="0"/>
                        </a:rPr>
                        <a:t>完善实验工作，整理文章发表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tcPr>
                </a:tc>
              </a:tr>
              <a:tr h="572052">
                <a:tc>
                  <a:txBody>
                    <a:bodyPr/>
                    <a:lstStyle/>
                    <a:p>
                      <a:pPr algn="ctr">
                        <a:spcAft>
                          <a:spcPts val="0"/>
                        </a:spcAft>
                      </a:pPr>
                      <a:r>
                        <a:rPr lang="en-US" sz="1600" b="1" kern="100" smtClean="0">
                          <a:solidFill>
                            <a:schemeClr val="tx1"/>
                          </a:solidFill>
                          <a:latin typeface="楷体_GB2312" pitchFamily="49" charset="-122"/>
                          <a:ea typeface="楷体_GB2312" pitchFamily="49" charset="-122"/>
                          <a:cs typeface="Times New Roman" pitchFamily="18" charset="0"/>
                        </a:rPr>
                        <a:t>2013</a:t>
                      </a:r>
                      <a:r>
                        <a:rPr lang="zh-CN" sz="1600" b="1" kern="100" smtClean="0">
                          <a:solidFill>
                            <a:schemeClr val="tx1"/>
                          </a:solidFill>
                          <a:latin typeface="楷体_GB2312" pitchFamily="49" charset="-122"/>
                          <a:ea typeface="楷体_GB2312" pitchFamily="49" charset="-122"/>
                          <a:cs typeface="Times New Roman" pitchFamily="18" charset="0"/>
                        </a:rPr>
                        <a:t>年</a:t>
                      </a:r>
                      <a:r>
                        <a:rPr lang="en-US" altLang="zh-CN" sz="1600" b="1" kern="100" smtClean="0">
                          <a:solidFill>
                            <a:schemeClr val="tx1"/>
                          </a:solidFill>
                          <a:latin typeface="楷体_GB2312" pitchFamily="49" charset="-122"/>
                          <a:ea typeface="楷体_GB2312" pitchFamily="49" charset="-122"/>
                          <a:cs typeface="Times New Roman" pitchFamily="18" charset="0"/>
                        </a:rPr>
                        <a:t>2</a:t>
                      </a:r>
                      <a:r>
                        <a:rPr lang="zh-CN" sz="1600" b="1" kern="100" smtClean="0">
                          <a:solidFill>
                            <a:schemeClr val="tx1"/>
                          </a:solidFill>
                          <a:latin typeface="楷体_GB2312" pitchFamily="49" charset="-122"/>
                          <a:ea typeface="楷体_GB2312" pitchFamily="49" charset="-122"/>
                          <a:cs typeface="Times New Roman" pitchFamily="18" charset="0"/>
                        </a:rPr>
                        <a:t>月</a:t>
                      </a:r>
                      <a:r>
                        <a:rPr lang="en-US" sz="1600" b="1" kern="100">
                          <a:solidFill>
                            <a:schemeClr val="tx1"/>
                          </a:solidFill>
                          <a:latin typeface="楷体_GB2312" pitchFamily="49" charset="-122"/>
                          <a:ea typeface="楷体_GB2312" pitchFamily="49" charset="-122"/>
                          <a:cs typeface="Times New Roman" pitchFamily="18" charset="0"/>
                        </a:rPr>
                        <a:t>-2013</a:t>
                      </a:r>
                      <a:r>
                        <a:rPr lang="zh-CN" sz="1600" b="1" kern="100" smtClean="0">
                          <a:solidFill>
                            <a:schemeClr val="tx1"/>
                          </a:solidFill>
                          <a:latin typeface="楷体_GB2312" pitchFamily="49" charset="-122"/>
                          <a:ea typeface="楷体_GB2312" pitchFamily="49" charset="-122"/>
                          <a:cs typeface="Times New Roman" pitchFamily="18" charset="0"/>
                        </a:rPr>
                        <a:t>年</a:t>
                      </a:r>
                      <a:r>
                        <a:rPr lang="en-US" altLang="zh-CN" sz="1600" b="1" kern="100" smtClean="0">
                          <a:solidFill>
                            <a:schemeClr val="tx1"/>
                          </a:solidFill>
                          <a:latin typeface="楷体_GB2312" pitchFamily="49" charset="-122"/>
                          <a:ea typeface="楷体_GB2312" pitchFamily="49" charset="-122"/>
                          <a:cs typeface="Times New Roman" pitchFamily="18" charset="0"/>
                        </a:rPr>
                        <a:t>6</a:t>
                      </a:r>
                      <a:r>
                        <a:rPr lang="zh-CN" sz="1600" b="1" kern="100" smtClean="0">
                          <a:solidFill>
                            <a:schemeClr val="tx1"/>
                          </a:solidFill>
                          <a:latin typeface="楷体_GB2312" pitchFamily="49" charset="-122"/>
                          <a:ea typeface="楷体_GB2312" pitchFamily="49" charset="-122"/>
                          <a:cs typeface="Times New Roman" pitchFamily="18" charset="0"/>
                        </a:rPr>
                        <a:t>月</a:t>
                      </a:r>
                      <a:endParaRPr lang="zh-CN" sz="1600" b="1" kern="100">
                        <a:solidFill>
                          <a:schemeClr val="tx1"/>
                        </a:solidFill>
                        <a:latin typeface="楷体_GB2312" pitchFamily="49" charset="-122"/>
                        <a:ea typeface="楷体_GB2312" pitchFamily="49" charset="-122"/>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tcPr>
                </a:tc>
                <a:tc>
                  <a:txBody>
                    <a:bodyPr/>
                    <a:lstStyle/>
                    <a:p>
                      <a:pPr algn="just">
                        <a:spcAft>
                          <a:spcPts val="0"/>
                        </a:spcAft>
                      </a:pPr>
                      <a:r>
                        <a:rPr lang="zh-CN" altLang="en-US" sz="1600" b="1" kern="100" smtClean="0">
                          <a:solidFill>
                            <a:schemeClr val="tx1"/>
                          </a:solidFill>
                          <a:latin typeface="楷体_GB2312" pitchFamily="49" charset="-122"/>
                          <a:ea typeface="楷体_GB2312" pitchFamily="49" charset="-122"/>
                          <a:cs typeface="Times New Roman" pitchFamily="18" charset="0"/>
                        </a:rPr>
                        <a:t>整理补充工作</a:t>
                      </a:r>
                      <a:endParaRPr lang="en-US" altLang="zh-CN" sz="1600" b="1" kern="100" smtClean="0">
                        <a:solidFill>
                          <a:schemeClr val="tx1"/>
                        </a:solidFill>
                        <a:latin typeface="楷体_GB2312" pitchFamily="49" charset="-122"/>
                        <a:ea typeface="楷体_GB2312" pitchFamily="49" charset="-122"/>
                        <a:cs typeface="Times New Roman" pitchFamily="18" charset="0"/>
                      </a:endParaRPr>
                    </a:p>
                    <a:p>
                      <a:pPr algn="just">
                        <a:spcAft>
                          <a:spcPts val="0"/>
                        </a:spcAft>
                      </a:pPr>
                      <a:r>
                        <a:rPr lang="zh-CN" sz="1600" b="1" kern="100" smtClean="0">
                          <a:solidFill>
                            <a:schemeClr val="tx1"/>
                          </a:solidFill>
                          <a:latin typeface="楷体_GB2312" pitchFamily="49" charset="-122"/>
                          <a:ea typeface="楷体_GB2312" pitchFamily="49" charset="-122"/>
                          <a:cs typeface="Times New Roman" pitchFamily="18" charset="0"/>
                        </a:rPr>
                        <a:t>撰写</a:t>
                      </a:r>
                      <a:r>
                        <a:rPr lang="zh-CN" altLang="en-US" sz="1600" b="1" kern="100" smtClean="0">
                          <a:solidFill>
                            <a:schemeClr val="tx1"/>
                          </a:solidFill>
                          <a:latin typeface="楷体_GB2312" pitchFamily="49" charset="-122"/>
                          <a:ea typeface="楷体_GB2312" pitchFamily="49" charset="-122"/>
                          <a:cs typeface="Times New Roman" pitchFamily="18" charset="0"/>
                        </a:rPr>
                        <a:t>、修改</a:t>
                      </a:r>
                      <a:r>
                        <a:rPr lang="zh-CN" sz="1600" b="1" kern="100" smtClean="0">
                          <a:solidFill>
                            <a:schemeClr val="tx1"/>
                          </a:solidFill>
                          <a:latin typeface="楷体_GB2312" pitchFamily="49" charset="-122"/>
                          <a:ea typeface="楷体_GB2312" pitchFamily="49" charset="-122"/>
                          <a:cs typeface="Times New Roman" pitchFamily="18" charset="0"/>
                        </a:rPr>
                        <a:t>博士</a:t>
                      </a:r>
                      <a:r>
                        <a:rPr lang="zh-CN" sz="1600" b="1" kern="100">
                          <a:solidFill>
                            <a:schemeClr val="tx1"/>
                          </a:solidFill>
                          <a:latin typeface="楷体_GB2312" pitchFamily="49" charset="-122"/>
                          <a:ea typeface="楷体_GB2312" pitchFamily="49" charset="-122"/>
                          <a:cs typeface="Times New Roman" pitchFamily="18" charset="0"/>
                        </a:rPr>
                        <a:t>论文</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tcPr>
                </a:tc>
                <a:tc>
                  <a:txBody>
                    <a:bodyPr/>
                    <a:lstStyle/>
                    <a:p>
                      <a:pPr algn="just">
                        <a:spcAft>
                          <a:spcPts val="0"/>
                        </a:spcAft>
                      </a:pPr>
                      <a:r>
                        <a:rPr lang="zh-CN" sz="1600" b="1" kern="100">
                          <a:solidFill>
                            <a:schemeClr val="tx1"/>
                          </a:solidFill>
                          <a:latin typeface="楷体_GB2312" pitchFamily="49" charset="-122"/>
                          <a:ea typeface="楷体_GB2312" pitchFamily="49" charset="-122"/>
                          <a:cs typeface="Times New Roman" pitchFamily="18" charset="0"/>
                        </a:rPr>
                        <a:t>完成博士论文</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83768" y="1481328"/>
            <a:ext cx="6203032" cy="4525963"/>
          </a:xfrm>
        </p:spPr>
        <p:txBody>
          <a:bodyPr>
            <a:normAutofit/>
          </a:bodyPr>
          <a:lstStyle/>
          <a:p>
            <a:pPr>
              <a:lnSpc>
                <a:spcPct val="150000"/>
              </a:lnSpc>
            </a:pPr>
            <a:r>
              <a:rPr lang="zh-CN" altLang="en-US" sz="3200" smtClean="0">
                <a:solidFill>
                  <a:schemeClr val="tx2">
                    <a:lumMod val="60000"/>
                    <a:lumOff val="40000"/>
                  </a:schemeClr>
                </a:solidFill>
              </a:rPr>
              <a:t>研究背景</a:t>
            </a:r>
            <a:endParaRPr lang="en-US" altLang="zh-CN" sz="3200" smtClean="0">
              <a:solidFill>
                <a:schemeClr val="tx2">
                  <a:lumMod val="60000"/>
                  <a:lumOff val="40000"/>
                </a:schemeClr>
              </a:solidFill>
            </a:endParaRPr>
          </a:p>
          <a:p>
            <a:pPr>
              <a:lnSpc>
                <a:spcPct val="150000"/>
              </a:lnSpc>
            </a:pPr>
            <a:r>
              <a:rPr lang="zh-CN" altLang="en-US" sz="3200" smtClean="0">
                <a:solidFill>
                  <a:schemeClr val="tx2">
                    <a:lumMod val="60000"/>
                    <a:lumOff val="40000"/>
                  </a:schemeClr>
                </a:solidFill>
                <a:cs typeface="Times New Roman"/>
              </a:rPr>
              <a:t>研究进展</a:t>
            </a:r>
            <a:endParaRPr lang="en-US" altLang="zh-CN" sz="3200" smtClean="0">
              <a:solidFill>
                <a:schemeClr val="tx2">
                  <a:lumMod val="60000"/>
                  <a:lumOff val="40000"/>
                </a:schemeClr>
              </a:solidFill>
              <a:cs typeface="Times New Roman"/>
            </a:endParaRPr>
          </a:p>
          <a:p>
            <a:pPr>
              <a:lnSpc>
                <a:spcPct val="150000"/>
              </a:lnSpc>
            </a:pPr>
            <a:r>
              <a:rPr lang="zh-CN" altLang="en-US" sz="3200" smtClean="0">
                <a:solidFill>
                  <a:schemeClr val="tx2">
                    <a:lumMod val="60000"/>
                    <a:lumOff val="40000"/>
                  </a:schemeClr>
                </a:solidFill>
                <a:cs typeface="Times New Roman"/>
              </a:rPr>
              <a:t>研究内容及计划</a:t>
            </a:r>
            <a:endParaRPr lang="en-US" altLang="zh-CN" sz="3200" smtClean="0">
              <a:solidFill>
                <a:schemeClr val="tx2">
                  <a:lumMod val="60000"/>
                  <a:lumOff val="40000"/>
                </a:schemeClr>
              </a:solidFill>
              <a:cs typeface="Times New Roman"/>
            </a:endParaRPr>
          </a:p>
          <a:p>
            <a:pPr>
              <a:lnSpc>
                <a:spcPct val="150000"/>
              </a:lnSpc>
            </a:pPr>
            <a:endParaRPr lang="en-US" altLang="zh-CN" sz="3200" smtClean="0">
              <a:solidFill>
                <a:schemeClr val="tx2">
                  <a:lumMod val="60000"/>
                  <a:lumOff val="40000"/>
                </a:schemeClr>
              </a:solidFill>
              <a:cs typeface="Times New Roman"/>
            </a:endParaRPr>
          </a:p>
          <a:p>
            <a:pPr>
              <a:lnSpc>
                <a:spcPct val="150000"/>
              </a:lnSpc>
            </a:pPr>
            <a:r>
              <a:rPr lang="zh-CN" altLang="en-US" sz="3200" smtClean="0">
                <a:solidFill>
                  <a:schemeClr val="tx2">
                    <a:lumMod val="60000"/>
                    <a:lumOff val="40000"/>
                  </a:schemeClr>
                </a:solidFill>
                <a:cs typeface="Times New Roman"/>
              </a:rPr>
              <a:t>初步成果</a:t>
            </a:r>
            <a:endParaRPr lang="en-US" altLang="zh-CN" sz="3200" smtClean="0">
              <a:solidFill>
                <a:schemeClr val="tx2">
                  <a:lumMod val="60000"/>
                  <a:lumOff val="40000"/>
                </a:schemeClr>
              </a:solidFill>
              <a:cs typeface="Times New Roman"/>
            </a:endParaRPr>
          </a:p>
        </p:txBody>
      </p:sp>
      <p:sp>
        <p:nvSpPr>
          <p:cNvPr id="2" name="标题 1"/>
          <p:cNvSpPr>
            <a:spLocks noGrp="1"/>
          </p:cNvSpPr>
          <p:nvPr>
            <p:ph type="title"/>
          </p:nvPr>
        </p:nvSpPr>
        <p:spPr/>
        <p:txBody>
          <a:bodyPr/>
          <a:lstStyle/>
          <a:p>
            <a:r>
              <a:rPr lang="zh-CN" altLang="en-US" smtClean="0"/>
              <a:t>报告内容</a:t>
            </a:r>
            <a:endParaRPr lang="zh-CN" altLang="en-US"/>
          </a:p>
        </p:txBody>
      </p:sp>
      <p:grpSp>
        <p:nvGrpSpPr>
          <p:cNvPr id="5" name="组合 4"/>
          <p:cNvGrpSpPr/>
          <p:nvPr/>
        </p:nvGrpSpPr>
        <p:grpSpPr>
          <a:xfrm>
            <a:off x="2354002" y="3906393"/>
            <a:ext cx="4522254" cy="746743"/>
            <a:chOff x="2498018" y="2331193"/>
            <a:chExt cx="4522254" cy="746743"/>
          </a:xfrm>
        </p:grpSpPr>
        <p:pic>
          <p:nvPicPr>
            <p:cNvPr id="6" name="Picture 1" descr="C:\Users\gao\Pictures\Earth.png"/>
            <p:cNvPicPr>
              <a:picLocks noChangeAspect="1" noChangeArrowheads="1"/>
            </p:cNvPicPr>
            <p:nvPr/>
          </p:nvPicPr>
          <p:blipFill>
            <a:blip r:embed="rId3" cstate="print"/>
            <a:srcRect/>
            <a:stretch>
              <a:fillRect/>
            </a:stretch>
          </p:blipFill>
          <p:spPr bwMode="auto">
            <a:xfrm>
              <a:off x="2498018" y="2564760"/>
              <a:ext cx="432048" cy="432048"/>
            </a:xfrm>
            <a:prstGeom prst="rect">
              <a:avLst/>
            </a:prstGeom>
            <a:noFill/>
          </p:spPr>
        </p:pic>
        <p:sp>
          <p:nvSpPr>
            <p:cNvPr id="7" name="TextBox 6"/>
            <p:cNvSpPr txBox="1"/>
            <p:nvPr/>
          </p:nvSpPr>
          <p:spPr>
            <a:xfrm>
              <a:off x="2843808" y="2331193"/>
              <a:ext cx="4176464" cy="746743"/>
            </a:xfrm>
            <a:prstGeom prst="rect">
              <a:avLst/>
            </a:prstGeom>
            <a:noFill/>
          </p:spPr>
          <p:txBody>
            <a:bodyPr wrap="square" rtlCol="0" anchor="ctr">
              <a:spAutoFit/>
            </a:bodyPr>
            <a:lstStyle/>
            <a:p>
              <a:pPr marL="365760" lvl="0" indent="-256032">
                <a:lnSpc>
                  <a:spcPct val="150000"/>
                </a:lnSpc>
                <a:spcBef>
                  <a:spcPts val="400"/>
                </a:spcBef>
                <a:buClr>
                  <a:srgbClr val="2DA2BF"/>
                </a:buClr>
                <a:buSzPct val="68000"/>
              </a:pPr>
              <a:r>
                <a:rPr lang="zh-CN" altLang="en-US" sz="3200" b="1" smtClean="0">
                  <a:solidFill>
                    <a:srgbClr val="FF0000"/>
                  </a:solidFill>
                  <a:effectLst>
                    <a:outerShdw blurRad="38100" dist="38100" dir="2700000" algn="tl">
                      <a:srgbClr val="000000">
                        <a:alpha val="43137"/>
                      </a:srgbClr>
                    </a:outerShdw>
                  </a:effectLst>
                </a:rPr>
                <a:t>预期创新点与成果</a:t>
              </a:r>
              <a:endParaRPr lang="zh-CN" altLang="en-US" sz="3200" b="1">
                <a:solidFill>
                  <a:srgbClr val="FF0000"/>
                </a:solidFill>
                <a:effectLst>
                  <a:outerShdw blurRad="38100" dist="38100" dir="2700000" algn="tl">
                    <a:srgbClr val="000000">
                      <a:alpha val="43137"/>
                    </a:srgbClr>
                  </a:outerShdw>
                </a:effectLst>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20000"/>
          </a:bodyPr>
          <a:lstStyle/>
          <a:p>
            <a:r>
              <a:rPr lang="zh-CN" altLang="en-US" smtClean="0"/>
              <a:t>基于波动和振动准备</a:t>
            </a:r>
            <a:r>
              <a:rPr lang="zh-CN" altLang="zh-CN" smtClean="0"/>
              <a:t>发展一套</a:t>
            </a:r>
            <a:r>
              <a:rPr lang="zh-CN" altLang="en-US" smtClean="0"/>
              <a:t>精准的</a:t>
            </a:r>
            <a:r>
              <a:rPr lang="zh-CN" altLang="zh-CN" smtClean="0"/>
              <a:t>地质体材料性能测试方法</a:t>
            </a:r>
            <a:endParaRPr lang="en-US" altLang="zh-CN" smtClean="0"/>
          </a:p>
          <a:p>
            <a:endParaRPr lang="zh-CN" altLang="zh-CN" smtClean="0"/>
          </a:p>
          <a:p>
            <a:r>
              <a:rPr lang="zh-CN" altLang="en-US" smtClean="0"/>
              <a:t>设计</a:t>
            </a:r>
            <a:r>
              <a:rPr lang="zh-CN" altLang="zh-CN" smtClean="0"/>
              <a:t>适合于地质体材料静态和动态焦散线方法的实验装置，研究非均质、各向异性介质的断裂问题</a:t>
            </a:r>
            <a:endParaRPr lang="en-US" altLang="zh-CN" smtClean="0"/>
          </a:p>
          <a:p>
            <a:endParaRPr lang="zh-CN" altLang="zh-CN" smtClean="0"/>
          </a:p>
          <a:p>
            <a:r>
              <a:rPr lang="zh-CN" altLang="zh-CN" smtClean="0"/>
              <a:t>多裂隙地质体材料在静力和动态载荷下的贯穿到碎裂的破坏过程、破坏条件</a:t>
            </a:r>
            <a:endParaRPr lang="en-US" altLang="zh-CN" smtClean="0"/>
          </a:p>
          <a:p>
            <a:endParaRPr lang="en-US" altLang="zh-CN" smtClean="0"/>
          </a:p>
          <a:p>
            <a:r>
              <a:rPr lang="zh-CN" altLang="en-US" smtClean="0"/>
              <a:t>多</a:t>
            </a:r>
            <a:r>
              <a:rPr lang="zh-CN" altLang="zh-CN" smtClean="0"/>
              <a:t>尺度分析地质体材料的破坏机理</a:t>
            </a:r>
          </a:p>
          <a:p>
            <a:pPr lvl="0">
              <a:lnSpc>
                <a:spcPct val="145000"/>
              </a:lnSpc>
            </a:pPr>
            <a:endParaRPr lang="zh-CN" altLang="en-US" smtClean="0"/>
          </a:p>
        </p:txBody>
      </p:sp>
      <p:sp>
        <p:nvSpPr>
          <p:cNvPr id="2" name="标题 1"/>
          <p:cNvSpPr>
            <a:spLocks noGrp="1"/>
          </p:cNvSpPr>
          <p:nvPr>
            <p:ph type="title"/>
          </p:nvPr>
        </p:nvSpPr>
        <p:spPr/>
        <p:txBody>
          <a:bodyPr/>
          <a:lstStyle/>
          <a:p>
            <a:r>
              <a:rPr lang="zh-CN" altLang="en-US" smtClean="0"/>
              <a:t>预期创新点和成果</a:t>
            </a: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报告内容</a:t>
            </a:r>
            <a:endParaRPr lang="zh-CN" altLang="en-US"/>
          </a:p>
        </p:txBody>
      </p:sp>
      <p:sp>
        <p:nvSpPr>
          <p:cNvPr id="5" name="内容占位符 2"/>
          <p:cNvSpPr>
            <a:spLocks noGrp="1"/>
          </p:cNvSpPr>
          <p:nvPr>
            <p:ph idx="1"/>
          </p:nvPr>
        </p:nvSpPr>
        <p:spPr>
          <a:xfrm>
            <a:off x="2483768" y="1481328"/>
            <a:ext cx="6203032" cy="4525963"/>
          </a:xfrm>
        </p:spPr>
        <p:txBody>
          <a:bodyPr>
            <a:normAutofit/>
          </a:bodyPr>
          <a:lstStyle/>
          <a:p>
            <a:pPr>
              <a:lnSpc>
                <a:spcPct val="150000"/>
              </a:lnSpc>
            </a:pPr>
            <a:r>
              <a:rPr lang="zh-CN" altLang="en-US" sz="3200" smtClean="0">
                <a:solidFill>
                  <a:schemeClr val="tx2">
                    <a:lumMod val="60000"/>
                    <a:lumOff val="40000"/>
                  </a:schemeClr>
                </a:solidFill>
              </a:rPr>
              <a:t>研究背景</a:t>
            </a:r>
            <a:endParaRPr lang="en-US" altLang="zh-CN" sz="3200" smtClean="0">
              <a:solidFill>
                <a:schemeClr val="tx2">
                  <a:lumMod val="60000"/>
                  <a:lumOff val="40000"/>
                </a:schemeClr>
              </a:solidFill>
            </a:endParaRPr>
          </a:p>
          <a:p>
            <a:pPr>
              <a:lnSpc>
                <a:spcPct val="150000"/>
              </a:lnSpc>
            </a:pPr>
            <a:r>
              <a:rPr lang="zh-CN" altLang="en-US" sz="3200" smtClean="0">
                <a:solidFill>
                  <a:schemeClr val="tx2">
                    <a:lumMod val="60000"/>
                    <a:lumOff val="40000"/>
                  </a:schemeClr>
                </a:solidFill>
                <a:cs typeface="Times New Roman"/>
              </a:rPr>
              <a:t>研究进展</a:t>
            </a:r>
            <a:endParaRPr lang="en-US" altLang="zh-CN" sz="3200" smtClean="0">
              <a:solidFill>
                <a:schemeClr val="tx2">
                  <a:lumMod val="60000"/>
                  <a:lumOff val="40000"/>
                </a:schemeClr>
              </a:solidFill>
              <a:cs typeface="Times New Roman"/>
            </a:endParaRPr>
          </a:p>
          <a:p>
            <a:pPr>
              <a:lnSpc>
                <a:spcPct val="150000"/>
              </a:lnSpc>
            </a:pPr>
            <a:r>
              <a:rPr lang="zh-CN" altLang="en-US" sz="3200" smtClean="0">
                <a:solidFill>
                  <a:schemeClr val="tx2">
                    <a:lumMod val="60000"/>
                    <a:lumOff val="40000"/>
                  </a:schemeClr>
                </a:solidFill>
                <a:cs typeface="Times New Roman"/>
              </a:rPr>
              <a:t>研究内容及计划</a:t>
            </a:r>
            <a:endParaRPr lang="en-US" altLang="zh-CN" sz="3200" smtClean="0">
              <a:solidFill>
                <a:schemeClr val="tx2">
                  <a:lumMod val="60000"/>
                  <a:lumOff val="40000"/>
                </a:schemeClr>
              </a:solidFill>
              <a:cs typeface="Times New Roman"/>
            </a:endParaRPr>
          </a:p>
          <a:p>
            <a:pPr>
              <a:lnSpc>
                <a:spcPct val="150000"/>
              </a:lnSpc>
            </a:pPr>
            <a:r>
              <a:rPr lang="zh-CN" altLang="en-US" sz="3200" smtClean="0">
                <a:solidFill>
                  <a:schemeClr val="tx2">
                    <a:lumMod val="60000"/>
                    <a:lumOff val="40000"/>
                  </a:schemeClr>
                </a:solidFill>
                <a:cs typeface="Times New Roman"/>
              </a:rPr>
              <a:t>预期创新点与成果</a:t>
            </a:r>
            <a:endParaRPr lang="en-US" altLang="zh-CN" sz="3200" smtClean="0">
              <a:solidFill>
                <a:schemeClr val="tx2">
                  <a:lumMod val="60000"/>
                  <a:lumOff val="40000"/>
                </a:schemeClr>
              </a:solidFill>
              <a:cs typeface="Times New Roman"/>
            </a:endParaRPr>
          </a:p>
          <a:p>
            <a:pPr>
              <a:lnSpc>
                <a:spcPct val="150000"/>
              </a:lnSpc>
              <a:buNone/>
            </a:pPr>
            <a:endParaRPr lang="en-US" altLang="zh-CN" sz="3200" smtClean="0">
              <a:solidFill>
                <a:schemeClr val="tx2">
                  <a:lumMod val="60000"/>
                  <a:lumOff val="40000"/>
                </a:schemeClr>
              </a:solidFill>
              <a:cs typeface="Times New Roman"/>
            </a:endParaRPr>
          </a:p>
        </p:txBody>
      </p:sp>
      <p:grpSp>
        <p:nvGrpSpPr>
          <p:cNvPr id="6" name="组合 5"/>
          <p:cNvGrpSpPr/>
          <p:nvPr/>
        </p:nvGrpSpPr>
        <p:grpSpPr>
          <a:xfrm>
            <a:off x="2354002" y="4603132"/>
            <a:ext cx="4522254" cy="754694"/>
            <a:chOff x="2498018" y="2331193"/>
            <a:chExt cx="4522254" cy="754694"/>
          </a:xfrm>
        </p:grpSpPr>
        <p:pic>
          <p:nvPicPr>
            <p:cNvPr id="7" name="Picture 1" descr="C:\Users\gao\Pictures\Earth.png"/>
            <p:cNvPicPr>
              <a:picLocks noChangeAspect="1" noChangeArrowheads="1"/>
            </p:cNvPicPr>
            <p:nvPr/>
          </p:nvPicPr>
          <p:blipFill>
            <a:blip r:embed="rId3" cstate="print"/>
            <a:srcRect/>
            <a:stretch>
              <a:fillRect/>
            </a:stretch>
          </p:blipFill>
          <p:spPr bwMode="auto">
            <a:xfrm>
              <a:off x="2498018" y="2653839"/>
              <a:ext cx="432048" cy="432048"/>
            </a:xfrm>
            <a:prstGeom prst="rect">
              <a:avLst/>
            </a:prstGeom>
            <a:noFill/>
          </p:spPr>
        </p:pic>
        <p:sp>
          <p:nvSpPr>
            <p:cNvPr id="8" name="TextBox 7"/>
            <p:cNvSpPr txBox="1"/>
            <p:nvPr/>
          </p:nvSpPr>
          <p:spPr>
            <a:xfrm>
              <a:off x="2843808" y="2331193"/>
              <a:ext cx="4176464" cy="754694"/>
            </a:xfrm>
            <a:prstGeom prst="rect">
              <a:avLst/>
            </a:prstGeom>
            <a:noFill/>
          </p:spPr>
          <p:txBody>
            <a:bodyPr wrap="square" rtlCol="0" anchor="ctr">
              <a:spAutoFit/>
            </a:bodyPr>
            <a:lstStyle/>
            <a:p>
              <a:pPr marL="365760" lvl="0" indent="-256032">
                <a:lnSpc>
                  <a:spcPct val="150000"/>
                </a:lnSpc>
                <a:spcBef>
                  <a:spcPts val="400"/>
                </a:spcBef>
                <a:buClr>
                  <a:srgbClr val="2DA2BF"/>
                </a:buClr>
                <a:buSzPct val="68000"/>
              </a:pPr>
              <a:r>
                <a:rPr lang="zh-CN" altLang="en-US" sz="3200" b="1" smtClean="0">
                  <a:solidFill>
                    <a:srgbClr val="FF0000"/>
                  </a:solidFill>
                  <a:effectLst>
                    <a:outerShdw blurRad="38100" dist="38100" dir="2700000" algn="tl">
                      <a:srgbClr val="000000">
                        <a:alpha val="43137"/>
                      </a:srgbClr>
                    </a:outerShdw>
                  </a:effectLst>
                </a:rPr>
                <a:t>初步成果</a:t>
              </a:r>
              <a:endParaRPr lang="zh-CN" altLang="en-US" sz="3200" b="1">
                <a:solidFill>
                  <a:srgbClr val="FF0000"/>
                </a:solidFill>
                <a:effectLst>
                  <a:outerShdw blurRad="38100" dist="38100" dir="2700000" algn="tl">
                    <a:srgbClr val="000000">
                      <a:alpha val="43137"/>
                    </a:srgbClr>
                  </a:outerShdw>
                </a:effectLst>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mtClean="0"/>
              <a:t>超声测试</a:t>
            </a:r>
            <a:endParaRPr lang="en-US" altLang="zh-CN" smtClean="0"/>
          </a:p>
          <a:p>
            <a:pPr lvl="1"/>
            <a:r>
              <a:rPr lang="zh-CN" altLang="en-US" smtClean="0"/>
              <a:t>探头测试</a:t>
            </a:r>
            <a:endParaRPr lang="en-US" altLang="zh-CN" smtClean="0"/>
          </a:p>
          <a:p>
            <a:pPr lvl="1"/>
            <a:r>
              <a:rPr lang="zh-CN" altLang="en-US" smtClean="0"/>
              <a:t>间接（初步）</a:t>
            </a:r>
            <a:endParaRPr lang="zh-CN" altLang="en-US"/>
          </a:p>
        </p:txBody>
      </p:sp>
      <p:sp>
        <p:nvSpPr>
          <p:cNvPr id="3" name="标题 2"/>
          <p:cNvSpPr>
            <a:spLocks noGrp="1"/>
          </p:cNvSpPr>
          <p:nvPr>
            <p:ph type="title"/>
          </p:nvPr>
        </p:nvSpPr>
        <p:spPr/>
        <p:txBody>
          <a:bodyPr/>
          <a:lstStyle/>
          <a:p>
            <a:r>
              <a:rPr lang="zh-CN" altLang="en-US" smtClean="0"/>
              <a:t>初步成果（</a:t>
            </a:r>
            <a:r>
              <a:rPr lang="en-US" altLang="zh-CN" smtClean="0">
                <a:latin typeface="Times New Roman" pitchFamily="18" charset="0"/>
                <a:cs typeface="Times New Roman" pitchFamily="18" charset="0"/>
              </a:rPr>
              <a:t>I</a:t>
            </a:r>
            <a:r>
              <a:rPr lang="zh-CN" altLang="en-US" smtClean="0">
                <a:latin typeface="Times New Roman" pitchFamily="18" charset="0"/>
                <a:cs typeface="Times New Roman" pitchFamily="18" charset="0"/>
              </a:rPr>
              <a:t>）</a:t>
            </a:r>
            <a:endParaRPr lang="zh-CN" altLang="en-US">
              <a:latin typeface="Times New Roman" pitchFamily="18" charset="0"/>
              <a:cs typeface="Times New Roman" pitchFamily="18" charset="0"/>
            </a:endParaRPr>
          </a:p>
        </p:txBody>
      </p:sp>
      <p:pic>
        <p:nvPicPr>
          <p:cNvPr id="5" name="图片 4" descr="E:\360data\matlab work\Ultrasonic_geo\2011-4-5ultrasonic_geo\color_shigao10mm.tif"/>
          <p:cNvPicPr/>
          <p:nvPr/>
        </p:nvPicPr>
        <p:blipFill>
          <a:blip r:embed="rId3" cstate="print"/>
          <a:srcRect/>
          <a:stretch>
            <a:fillRect/>
          </a:stretch>
        </p:blipFill>
        <p:spPr bwMode="auto">
          <a:xfrm>
            <a:off x="4214842" y="1411066"/>
            <a:ext cx="3000364" cy="1875058"/>
          </a:xfrm>
          <a:prstGeom prst="rect">
            <a:avLst/>
          </a:prstGeom>
          <a:noFill/>
        </p:spPr>
      </p:pic>
      <p:pic>
        <p:nvPicPr>
          <p:cNvPr id="4" name="图片 3" descr="E:\360data\matlab work\Ultrasonic_geo\image\20110411(011).jpg"/>
          <p:cNvPicPr/>
          <p:nvPr/>
        </p:nvPicPr>
        <p:blipFill>
          <a:blip r:embed="rId4" cstate="print"/>
          <a:srcRect/>
          <a:stretch>
            <a:fillRect/>
          </a:stretch>
        </p:blipFill>
        <p:spPr bwMode="auto">
          <a:xfrm rot="10800000" flipV="1">
            <a:off x="7358082" y="0"/>
            <a:ext cx="1714512" cy="1357298"/>
          </a:xfrm>
          <a:prstGeom prst="rect">
            <a:avLst/>
          </a:prstGeom>
          <a:noFill/>
        </p:spPr>
      </p:pic>
      <p:pic>
        <p:nvPicPr>
          <p:cNvPr id="43010" name="Picture 2"/>
          <p:cNvPicPr>
            <a:picLocks noChangeAspect="1" noChangeArrowheads="1"/>
          </p:cNvPicPr>
          <p:nvPr/>
        </p:nvPicPr>
        <p:blipFill>
          <a:blip r:embed="rId5" cstate="print"/>
          <a:srcRect/>
          <a:stretch>
            <a:fillRect/>
          </a:stretch>
        </p:blipFill>
        <p:spPr bwMode="auto">
          <a:xfrm>
            <a:off x="6957381" y="1475956"/>
            <a:ext cx="2186619" cy="1810168"/>
          </a:xfrm>
          <a:prstGeom prst="rect">
            <a:avLst/>
          </a:prstGeom>
          <a:noFill/>
          <a:ln w="9525">
            <a:noFill/>
            <a:miter lim="800000"/>
            <a:headEnd/>
            <a:tailEnd/>
          </a:ln>
        </p:spPr>
      </p:pic>
      <p:grpSp>
        <p:nvGrpSpPr>
          <p:cNvPr id="18" name="组合 17"/>
          <p:cNvGrpSpPr/>
          <p:nvPr/>
        </p:nvGrpSpPr>
        <p:grpSpPr>
          <a:xfrm>
            <a:off x="-32" y="3143248"/>
            <a:ext cx="2746375" cy="3657600"/>
            <a:chOff x="785786" y="3200400"/>
            <a:chExt cx="2746375" cy="3657600"/>
          </a:xfrm>
        </p:grpSpPr>
        <p:pic>
          <p:nvPicPr>
            <p:cNvPr id="41986" name="Picture 2" descr="G:\My photos\20110715.tif"/>
            <p:cNvPicPr>
              <a:picLocks noChangeAspect="1" noChangeArrowheads="1"/>
            </p:cNvPicPr>
            <p:nvPr/>
          </p:nvPicPr>
          <p:blipFill>
            <a:blip r:embed="rId6" cstate="print"/>
            <a:srcRect/>
            <a:stretch>
              <a:fillRect/>
            </a:stretch>
          </p:blipFill>
          <p:spPr bwMode="auto">
            <a:xfrm>
              <a:off x="785786" y="3200400"/>
              <a:ext cx="2746375" cy="3657600"/>
            </a:xfrm>
            <a:prstGeom prst="rect">
              <a:avLst/>
            </a:prstGeom>
            <a:noFill/>
          </p:spPr>
        </p:pic>
        <p:sp>
          <p:nvSpPr>
            <p:cNvPr id="17" name="TextBox 16"/>
            <p:cNvSpPr txBox="1"/>
            <p:nvPr/>
          </p:nvSpPr>
          <p:spPr>
            <a:xfrm>
              <a:off x="3071802" y="5072074"/>
              <a:ext cx="357190" cy="646331"/>
            </a:xfrm>
            <a:prstGeom prst="rect">
              <a:avLst/>
            </a:prstGeom>
            <a:noFill/>
          </p:spPr>
          <p:txBody>
            <a:bodyPr wrap="square" rtlCol="0">
              <a:spAutoFit/>
            </a:bodyPr>
            <a:lstStyle/>
            <a:p>
              <a:r>
                <a:rPr lang="zh-CN" altLang="en-US" b="1" smtClean="0">
                  <a:solidFill>
                    <a:srgbClr val="FF0000"/>
                  </a:solidFill>
                </a:rPr>
                <a:t>试件</a:t>
              </a:r>
              <a:endParaRPr lang="zh-CN" altLang="en-US" b="1">
                <a:solidFill>
                  <a:srgbClr val="FF0000"/>
                </a:solidFill>
              </a:endParaRPr>
            </a:p>
          </p:txBody>
        </p:sp>
      </p:grpSp>
      <p:grpSp>
        <p:nvGrpSpPr>
          <p:cNvPr id="23" name="组合 22"/>
          <p:cNvGrpSpPr/>
          <p:nvPr/>
        </p:nvGrpSpPr>
        <p:grpSpPr>
          <a:xfrm>
            <a:off x="3000364" y="3357562"/>
            <a:ext cx="2520000" cy="3443074"/>
            <a:chOff x="3052132" y="3429000"/>
            <a:chExt cx="2520000" cy="3443074"/>
          </a:xfrm>
        </p:grpSpPr>
        <p:pic>
          <p:nvPicPr>
            <p:cNvPr id="20" name="图片 19" descr="C:\Documents and Settings\zhuzhu\桌面\guidedwave_geo\analysis\CWT\CWT_PARatio_200mm(10).tif"/>
            <p:cNvPicPr/>
            <p:nvPr/>
          </p:nvPicPr>
          <p:blipFill>
            <a:blip r:embed="rId7" cstate="print"/>
            <a:srcRect/>
            <a:stretch>
              <a:fillRect/>
            </a:stretch>
          </p:blipFill>
          <p:spPr bwMode="auto">
            <a:xfrm>
              <a:off x="3052132" y="5072074"/>
              <a:ext cx="2520000" cy="1800000"/>
            </a:xfrm>
            <a:prstGeom prst="rect">
              <a:avLst/>
            </a:prstGeom>
            <a:noFill/>
            <a:ln w="9525">
              <a:noFill/>
              <a:miter lim="800000"/>
              <a:headEnd/>
              <a:tailEnd/>
            </a:ln>
          </p:spPr>
        </p:pic>
        <p:pic>
          <p:nvPicPr>
            <p:cNvPr id="21" name="图片 20" descr="C:\Documents and Settings\zhuzhu\桌面\guidedwave_geo\analysis\signal_all_200mm.tif"/>
            <p:cNvPicPr/>
            <p:nvPr/>
          </p:nvPicPr>
          <p:blipFill>
            <a:blip r:embed="rId8" cstate="print"/>
            <a:srcRect/>
            <a:stretch>
              <a:fillRect/>
            </a:stretch>
          </p:blipFill>
          <p:spPr bwMode="auto">
            <a:xfrm>
              <a:off x="3052132" y="3429000"/>
              <a:ext cx="2520000" cy="1800000"/>
            </a:xfrm>
            <a:prstGeom prst="rect">
              <a:avLst/>
            </a:prstGeom>
            <a:noFill/>
            <a:ln w="9525">
              <a:noFill/>
              <a:miter lim="800000"/>
              <a:headEnd/>
              <a:tailEnd/>
            </a:ln>
          </p:spPr>
        </p:pic>
      </p:grpSp>
      <p:pic>
        <p:nvPicPr>
          <p:cNvPr id="19" name="图片 18" descr="C:\Documents and Settings\zhuzhu\桌面\guidedwave_geo\analysis\AL1.bmp"/>
          <p:cNvPicPr/>
          <p:nvPr/>
        </p:nvPicPr>
        <p:blipFill>
          <a:blip r:embed="rId9" cstate="print"/>
          <a:srcRect/>
          <a:stretch>
            <a:fillRect/>
          </a:stretch>
        </p:blipFill>
        <p:spPr bwMode="auto">
          <a:xfrm rot="5400000">
            <a:off x="1037383" y="4749039"/>
            <a:ext cx="3714752" cy="360294"/>
          </a:xfrm>
          <a:prstGeom prst="rect">
            <a:avLst/>
          </a:prstGeom>
          <a:noFill/>
          <a:ln w="9525">
            <a:noFill/>
            <a:miter lim="800000"/>
            <a:headEnd/>
            <a:tailEnd/>
          </a:ln>
        </p:spPr>
      </p:pic>
      <p:pic>
        <p:nvPicPr>
          <p:cNvPr id="41987" name="Picture 3" descr="E:\matlab work\Vibration_AL\2011-7-24AL\water_200mm\Scan_water200\all.bmp"/>
          <p:cNvPicPr>
            <a:picLocks noChangeAspect="1" noChangeArrowheads="1"/>
          </p:cNvPicPr>
          <p:nvPr/>
        </p:nvPicPr>
        <p:blipFill>
          <a:blip r:embed="rId10" cstate="print"/>
          <a:srcRect/>
          <a:stretch>
            <a:fillRect/>
          </a:stretch>
        </p:blipFill>
        <p:spPr bwMode="auto">
          <a:xfrm>
            <a:off x="5373005" y="4214818"/>
            <a:ext cx="3771027" cy="2000264"/>
          </a:xfrm>
          <a:prstGeom prst="rect">
            <a:avLst/>
          </a:prstGeom>
          <a:noFill/>
        </p:spPr>
      </p:pic>
      <p:sp>
        <p:nvSpPr>
          <p:cNvPr id="24" name="TextBox 23"/>
          <p:cNvSpPr txBox="1"/>
          <p:nvPr/>
        </p:nvSpPr>
        <p:spPr>
          <a:xfrm>
            <a:off x="6357950" y="3786190"/>
            <a:ext cx="2071702" cy="369332"/>
          </a:xfrm>
          <a:prstGeom prst="rect">
            <a:avLst/>
          </a:prstGeom>
          <a:noFill/>
        </p:spPr>
        <p:txBody>
          <a:bodyPr wrap="square" rtlCol="0">
            <a:spAutoFit/>
          </a:bodyPr>
          <a:lstStyle/>
          <a:p>
            <a:r>
              <a:rPr lang="zh-CN" altLang="en-US" b="1" smtClean="0"/>
              <a:t>多点扫描激光测振</a:t>
            </a:r>
            <a:endParaRPr lang="zh-CN" altLang="en-US" b="1"/>
          </a:p>
        </p:txBody>
      </p:sp>
      <p:sp>
        <p:nvSpPr>
          <p:cNvPr id="25" name="TextBox 24"/>
          <p:cNvSpPr txBox="1"/>
          <p:nvPr/>
        </p:nvSpPr>
        <p:spPr>
          <a:xfrm>
            <a:off x="3857620" y="2928934"/>
            <a:ext cx="642942" cy="369332"/>
          </a:xfrm>
          <a:prstGeom prst="rect">
            <a:avLst/>
          </a:prstGeom>
          <a:noFill/>
        </p:spPr>
        <p:txBody>
          <a:bodyPr wrap="square" rtlCol="0">
            <a:spAutoFit/>
          </a:bodyPr>
          <a:lstStyle/>
          <a:p>
            <a:r>
              <a:rPr lang="en-US" altLang="zh-CN" b="1" smtClean="0"/>
              <a:t>PZT</a:t>
            </a:r>
            <a:endParaRPr lang="zh-CN" altLang="en-US" b="1"/>
          </a:p>
        </p:txBody>
      </p:sp>
      <p:sp>
        <p:nvSpPr>
          <p:cNvPr id="26" name="TextBox 25"/>
          <p:cNvSpPr txBox="1"/>
          <p:nvPr/>
        </p:nvSpPr>
        <p:spPr>
          <a:xfrm>
            <a:off x="4572000" y="1214422"/>
            <a:ext cx="3143272" cy="338554"/>
          </a:xfrm>
          <a:prstGeom prst="rect">
            <a:avLst/>
          </a:prstGeom>
          <a:noFill/>
        </p:spPr>
        <p:txBody>
          <a:bodyPr wrap="square" rtlCol="0">
            <a:spAutoFit/>
          </a:bodyPr>
          <a:lstStyle/>
          <a:p>
            <a:r>
              <a:rPr lang="zh-CN" altLang="en-US" sz="1600" b="1" smtClean="0"/>
              <a:t>土、岩石、石膏砂土混合物</a:t>
            </a:r>
            <a:endParaRPr lang="zh-CN" altLang="en-US" sz="1600" b="1"/>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400" smtClean="0"/>
              <a:t>粘弹性断裂</a:t>
            </a:r>
            <a:endParaRPr lang="en-US" altLang="zh-CN" sz="2400" smtClean="0"/>
          </a:p>
          <a:p>
            <a:pPr>
              <a:buNone/>
            </a:pPr>
            <a:r>
              <a:rPr lang="en-US" altLang="zh-CN" sz="1600" smtClean="0">
                <a:latin typeface="Times New Roman" pitchFamily="18" charset="0"/>
                <a:ea typeface="仿宋_GB2312"/>
                <a:cs typeface="Times New Roman" pitchFamily="18" charset="0"/>
              </a:rPr>
              <a:t>	PMMA</a:t>
            </a:r>
          </a:p>
          <a:p>
            <a:pPr>
              <a:buNone/>
            </a:pPr>
            <a:r>
              <a:rPr lang="en-US" altLang="zh-CN" sz="1600" smtClean="0">
                <a:latin typeface="Times New Roman" pitchFamily="18" charset="0"/>
                <a:ea typeface="仿宋_GB2312"/>
                <a:cs typeface="Times New Roman" pitchFamily="18" charset="0"/>
              </a:rPr>
              <a:t>	HDPE/POE-g-MA/CaCO</a:t>
            </a:r>
            <a:r>
              <a:rPr lang="en-US" altLang="zh-CN" sz="1600" baseline="-25000" smtClean="0">
                <a:latin typeface="Times New Roman" pitchFamily="18" charset="0"/>
                <a:ea typeface="仿宋_GB2312"/>
                <a:cs typeface="Times New Roman" pitchFamily="18" charset="0"/>
              </a:rPr>
              <a:t>3</a:t>
            </a:r>
          </a:p>
          <a:p>
            <a:pPr>
              <a:buNone/>
            </a:pPr>
            <a:endParaRPr lang="en-US" altLang="zh-CN" sz="2000" smtClean="0"/>
          </a:p>
          <a:p>
            <a:pPr>
              <a:buNone/>
            </a:pPr>
            <a:endParaRPr lang="en-US" altLang="zh-CN" sz="2000" smtClean="0"/>
          </a:p>
          <a:p>
            <a:pPr>
              <a:buNone/>
            </a:pPr>
            <a:endParaRPr lang="en-US" altLang="zh-CN" sz="2000" smtClean="0"/>
          </a:p>
          <a:p>
            <a:r>
              <a:rPr lang="zh-CN" altLang="en-US" sz="2400" smtClean="0"/>
              <a:t>老化</a:t>
            </a:r>
            <a:r>
              <a:rPr lang="en-US" altLang="zh-CN" sz="2400" smtClean="0"/>
              <a:t>PC</a:t>
            </a:r>
            <a:r>
              <a:rPr lang="zh-CN" altLang="en-US" sz="2400" smtClean="0"/>
              <a:t>断裂研究</a:t>
            </a:r>
            <a:endParaRPr lang="zh-CN" altLang="en-US" sz="2400"/>
          </a:p>
        </p:txBody>
      </p:sp>
      <p:sp>
        <p:nvSpPr>
          <p:cNvPr id="3" name="标题 2"/>
          <p:cNvSpPr>
            <a:spLocks noGrp="1"/>
          </p:cNvSpPr>
          <p:nvPr>
            <p:ph type="title"/>
          </p:nvPr>
        </p:nvSpPr>
        <p:spPr/>
        <p:txBody>
          <a:bodyPr/>
          <a:lstStyle/>
          <a:p>
            <a:r>
              <a:rPr lang="zh-CN" altLang="en-US" smtClean="0"/>
              <a:t>初步成果（</a:t>
            </a:r>
            <a:r>
              <a:rPr lang="en-US" altLang="zh-CN" smtClean="0">
                <a:latin typeface="Times New Roman" pitchFamily="18" charset="0"/>
                <a:cs typeface="Times New Roman" pitchFamily="18" charset="0"/>
              </a:rPr>
              <a:t>II</a:t>
            </a:r>
            <a:r>
              <a:rPr lang="zh-CN" altLang="en-US" smtClean="0">
                <a:latin typeface="Times New Roman" pitchFamily="18" charset="0"/>
                <a:cs typeface="Times New Roman" pitchFamily="18" charset="0"/>
              </a:rPr>
              <a:t>）</a:t>
            </a:r>
            <a:endParaRPr lang="zh-CN" altLang="en-US"/>
          </a:p>
        </p:txBody>
      </p:sp>
      <p:grpSp>
        <p:nvGrpSpPr>
          <p:cNvPr id="5" name="组合 4"/>
          <p:cNvGrpSpPr/>
          <p:nvPr/>
        </p:nvGrpSpPr>
        <p:grpSpPr>
          <a:xfrm>
            <a:off x="4218756" y="836712"/>
            <a:ext cx="4817740" cy="1512168"/>
            <a:chOff x="114300" y="3073400"/>
            <a:chExt cx="8915400" cy="2390775"/>
          </a:xfrm>
        </p:grpSpPr>
        <p:pic>
          <p:nvPicPr>
            <p:cNvPr id="6" name="Picture 2" descr="F:\Sandy 2010\Paper--Viscoelastic Caustics\Figs\Figs 2010-10\Fig_3.tif"/>
            <p:cNvPicPr>
              <a:picLocks noChangeAspect="1" noChangeArrowheads="1"/>
            </p:cNvPicPr>
            <p:nvPr/>
          </p:nvPicPr>
          <p:blipFill>
            <a:blip r:embed="rId3" cstate="print"/>
            <a:srcRect/>
            <a:stretch>
              <a:fillRect/>
            </a:stretch>
          </p:blipFill>
          <p:spPr bwMode="auto">
            <a:xfrm>
              <a:off x="114300" y="3073400"/>
              <a:ext cx="8915400" cy="2390775"/>
            </a:xfrm>
            <a:prstGeom prst="rect">
              <a:avLst/>
            </a:prstGeom>
          </p:spPr>
          <p:style>
            <a:lnRef idx="1">
              <a:schemeClr val="accent1"/>
            </a:lnRef>
            <a:fillRef idx="2">
              <a:schemeClr val="accent1"/>
            </a:fillRef>
            <a:effectRef idx="1">
              <a:schemeClr val="accent1"/>
            </a:effectRef>
            <a:fontRef idx="minor">
              <a:schemeClr val="dk1"/>
            </a:fontRef>
          </p:style>
        </p:pic>
        <p:cxnSp>
          <p:nvCxnSpPr>
            <p:cNvPr id="7" name="直接箭头连接符 6"/>
            <p:cNvCxnSpPr/>
            <p:nvPr/>
          </p:nvCxnSpPr>
          <p:spPr>
            <a:xfrm rot="16200000" flipH="1">
              <a:off x="4156076" y="4100512"/>
              <a:ext cx="900112" cy="69056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rot="16200000" flipV="1">
              <a:off x="6466682" y="3701256"/>
              <a:ext cx="1144588" cy="4222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4035" name="Rectangle 3"/>
          <p:cNvSpPr>
            <a:spLocks noChangeArrowheads="1"/>
          </p:cNvSpPr>
          <p:nvPr/>
        </p:nvSpPr>
        <p:spPr bwMode="auto">
          <a:xfrm>
            <a:off x="5652120" y="2348880"/>
            <a:ext cx="2016224"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81000" algn="ctr" defTabSz="914400" rtl="0" eaLnBrk="1" fontAlgn="base" latinLnBrk="0" hangingPunct="1">
              <a:lnSpc>
                <a:spcPct val="100000"/>
              </a:lnSpc>
              <a:spcBef>
                <a:spcPct val="0"/>
              </a:spcBef>
              <a:spcAft>
                <a:spcPct val="0"/>
              </a:spcAft>
              <a:buClrTx/>
              <a:buSzTx/>
              <a:buFontTx/>
              <a:buNone/>
              <a:tabLst/>
            </a:pPr>
            <a:r>
              <a:rPr lang="zh-CN" altLang="en-US" sz="1600" smtClean="0">
                <a:latin typeface="Times New Roman" pitchFamily="18" charset="0"/>
                <a:ea typeface="仿宋_GB2312"/>
                <a:cs typeface="Times New Roman" pitchFamily="18" charset="0"/>
              </a:rPr>
              <a:t>蠕</a:t>
            </a:r>
            <a:r>
              <a:rPr kumimoji="0" lang="zh-CN" altLang="en-US" sz="1600" b="0" i="0" u="none" strike="noStrike" cap="none" normalizeH="0" baseline="0" smtClean="0">
                <a:ln>
                  <a:noFill/>
                </a:ln>
                <a:solidFill>
                  <a:schemeClr val="tx1"/>
                </a:solidFill>
                <a:effectLst/>
                <a:latin typeface="Times New Roman" pitchFamily="18" charset="0"/>
                <a:ea typeface="仿宋_GB2312"/>
                <a:cs typeface="Times New Roman" pitchFamily="18" charset="0"/>
              </a:rPr>
              <a:t>变实验结果</a:t>
            </a:r>
            <a:endParaRPr kumimoji="0" lang="zh-CN" altLang="en-US" sz="24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10" name="图片 9" descr="C:\Documents and Settings\sara\桌面\Fig.6.tif"/>
          <p:cNvPicPr/>
          <p:nvPr/>
        </p:nvPicPr>
        <p:blipFill>
          <a:blip r:embed="rId4" cstate="print"/>
          <a:srcRect/>
          <a:stretch>
            <a:fillRect/>
          </a:stretch>
        </p:blipFill>
        <p:spPr bwMode="auto">
          <a:xfrm>
            <a:off x="3624413" y="2780928"/>
            <a:ext cx="1955699" cy="1512168"/>
          </a:xfrm>
          <a:prstGeom prst="rect">
            <a:avLst/>
          </a:prstGeom>
          <a:noFill/>
          <a:ln w="9525">
            <a:noFill/>
            <a:miter lim="800000"/>
            <a:headEnd/>
            <a:tailEnd/>
          </a:ln>
        </p:spPr>
      </p:pic>
      <p:pic>
        <p:nvPicPr>
          <p:cNvPr id="11" name="图片 10" descr="F:\Sandy 2010\Paper--Viscoelastic Caustics\Figs\Figs 2010-10\Fig_9.tif"/>
          <p:cNvPicPr/>
          <p:nvPr/>
        </p:nvPicPr>
        <p:blipFill>
          <a:blip r:embed="rId5" cstate="print"/>
          <a:srcRect/>
          <a:stretch>
            <a:fillRect/>
          </a:stretch>
        </p:blipFill>
        <p:spPr bwMode="auto">
          <a:xfrm>
            <a:off x="5580512" y="2708920"/>
            <a:ext cx="3600000" cy="1584176"/>
          </a:xfrm>
          <a:prstGeom prst="rect">
            <a:avLst/>
          </a:prstGeom>
        </p:spPr>
      </p:pic>
      <p:sp>
        <p:nvSpPr>
          <p:cNvPr id="13" name="矩形 12"/>
          <p:cNvSpPr/>
          <p:nvPr/>
        </p:nvSpPr>
        <p:spPr>
          <a:xfrm>
            <a:off x="4716016" y="4283804"/>
            <a:ext cx="3647152" cy="369332"/>
          </a:xfrm>
          <a:prstGeom prst="rect">
            <a:avLst/>
          </a:prstGeom>
        </p:spPr>
        <p:txBody>
          <a:bodyPr wrap="none">
            <a:spAutoFit/>
          </a:bodyPr>
          <a:lstStyle/>
          <a:p>
            <a:r>
              <a:rPr lang="zh-CN" altLang="zh-CN" smtClean="0">
                <a:latin typeface="Calibri"/>
                <a:ea typeface="仿宋_GB2312"/>
                <a:cs typeface="Times New Roman"/>
              </a:rPr>
              <a:t>焦散斑和应力强度因子随时间变化</a:t>
            </a:r>
            <a:endParaRPr lang="zh-CN" altLang="en-US"/>
          </a:p>
        </p:txBody>
      </p:sp>
      <p:pic>
        <p:nvPicPr>
          <p:cNvPr id="15" name="图片 14"/>
          <p:cNvPicPr/>
          <p:nvPr/>
        </p:nvPicPr>
        <p:blipFill>
          <a:blip r:embed="rId6" cstate="print"/>
          <a:srcRect/>
          <a:stretch>
            <a:fillRect/>
          </a:stretch>
        </p:blipFill>
        <p:spPr bwMode="auto">
          <a:xfrm>
            <a:off x="2571736" y="4941168"/>
            <a:ext cx="2674124" cy="1916832"/>
          </a:xfrm>
          <a:prstGeom prst="rect">
            <a:avLst/>
          </a:prstGeom>
          <a:noFill/>
          <a:ln w="9525">
            <a:noFill/>
            <a:miter lim="800000"/>
            <a:headEnd/>
            <a:tailEnd/>
          </a:ln>
        </p:spPr>
      </p:pic>
      <p:pic>
        <p:nvPicPr>
          <p:cNvPr id="16" name="图片 15"/>
          <p:cNvPicPr/>
          <p:nvPr/>
        </p:nvPicPr>
        <p:blipFill>
          <a:blip r:embed="rId7" cstate="print"/>
          <a:srcRect/>
          <a:stretch>
            <a:fillRect/>
          </a:stretch>
        </p:blipFill>
        <p:spPr bwMode="auto">
          <a:xfrm>
            <a:off x="5457676" y="4790415"/>
            <a:ext cx="3686324" cy="2067585"/>
          </a:xfrm>
          <a:prstGeom prst="rect">
            <a:avLst/>
          </a:prstGeom>
          <a:noFill/>
          <a:ln w="9525">
            <a:noFill/>
            <a:miter lim="800000"/>
            <a:headEnd/>
            <a:tailEnd/>
          </a:ln>
        </p:spPr>
      </p:pic>
      <p:pic>
        <p:nvPicPr>
          <p:cNvPr id="17" name="图片 16" descr="fracture_all_500_2"/>
          <p:cNvPicPr/>
          <p:nvPr/>
        </p:nvPicPr>
        <p:blipFill>
          <a:blip r:embed="rId8" cstate="print"/>
          <a:srcRect/>
          <a:stretch>
            <a:fillRect/>
          </a:stretch>
        </p:blipFill>
        <p:spPr bwMode="auto">
          <a:xfrm>
            <a:off x="214282" y="5013176"/>
            <a:ext cx="2299598" cy="18448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mtClean="0"/>
              <a:t>DIC</a:t>
            </a:r>
          </a:p>
          <a:p>
            <a:pPr lvl="1"/>
            <a:r>
              <a:rPr lang="zh-CN" altLang="en-US" smtClean="0"/>
              <a:t>岩石，石膏混合物</a:t>
            </a:r>
            <a:endParaRPr lang="en-US" altLang="zh-CN" smtClean="0"/>
          </a:p>
          <a:p>
            <a:pPr lvl="1"/>
            <a:endParaRPr lang="zh-CN" altLang="en-US"/>
          </a:p>
        </p:txBody>
      </p:sp>
      <p:sp>
        <p:nvSpPr>
          <p:cNvPr id="3" name="标题 2"/>
          <p:cNvSpPr>
            <a:spLocks noGrp="1"/>
          </p:cNvSpPr>
          <p:nvPr>
            <p:ph type="title"/>
          </p:nvPr>
        </p:nvSpPr>
        <p:spPr/>
        <p:txBody>
          <a:bodyPr/>
          <a:lstStyle/>
          <a:p>
            <a:r>
              <a:rPr lang="zh-CN" altLang="en-US" smtClean="0"/>
              <a:t>初步成果（</a:t>
            </a:r>
            <a:r>
              <a:rPr lang="en-US" altLang="zh-CN" smtClean="0">
                <a:latin typeface="Times New Roman" pitchFamily="18" charset="0"/>
                <a:cs typeface="Times New Roman" pitchFamily="18" charset="0"/>
              </a:rPr>
              <a:t>III</a:t>
            </a:r>
            <a:r>
              <a:rPr lang="zh-CN" altLang="en-US" smtClean="0">
                <a:latin typeface="Times New Roman" pitchFamily="18" charset="0"/>
                <a:cs typeface="Times New Roman" pitchFamily="18" charset="0"/>
              </a:rPr>
              <a:t>）</a:t>
            </a:r>
            <a:endParaRPr lang="zh-CN" altLang="en-US"/>
          </a:p>
        </p:txBody>
      </p:sp>
      <p:pic>
        <p:nvPicPr>
          <p:cNvPr id="64514" name="图片 3" descr="IMG_8517"/>
          <p:cNvPicPr>
            <a:picLocks noChangeAspect="1" noChangeArrowheads="1"/>
          </p:cNvPicPr>
          <p:nvPr/>
        </p:nvPicPr>
        <p:blipFill>
          <a:blip r:embed="rId3" cstate="print"/>
          <a:srcRect/>
          <a:stretch>
            <a:fillRect/>
          </a:stretch>
        </p:blipFill>
        <p:spPr bwMode="auto">
          <a:xfrm>
            <a:off x="6405677" y="692696"/>
            <a:ext cx="2453606" cy="1656184"/>
          </a:xfrm>
          <a:prstGeom prst="rect">
            <a:avLst/>
          </a:prstGeom>
          <a:noFill/>
        </p:spPr>
      </p:pic>
      <p:pic>
        <p:nvPicPr>
          <p:cNvPr id="64513" name="图片 4" descr="IMG_8589"/>
          <p:cNvPicPr>
            <a:picLocks noChangeAspect="1" noChangeArrowheads="1"/>
          </p:cNvPicPr>
          <p:nvPr/>
        </p:nvPicPr>
        <p:blipFill>
          <a:blip r:embed="rId4" cstate="print"/>
          <a:srcRect/>
          <a:stretch>
            <a:fillRect/>
          </a:stretch>
        </p:blipFill>
        <p:spPr bwMode="auto">
          <a:xfrm>
            <a:off x="492690" y="3356992"/>
            <a:ext cx="2926902" cy="2071852"/>
          </a:xfrm>
          <a:prstGeom prst="rect">
            <a:avLst/>
          </a:prstGeom>
          <a:noFill/>
        </p:spPr>
      </p:pic>
      <p:sp>
        <p:nvSpPr>
          <p:cNvPr id="64516" name="Rectangle 4"/>
          <p:cNvSpPr>
            <a:spLocks noChangeArrowheads="1"/>
          </p:cNvSpPr>
          <p:nvPr/>
        </p:nvSpPr>
        <p:spPr bwMode="auto">
          <a:xfrm>
            <a:off x="0" y="4057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81000" algn="ctr" defTabSz="91440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chemeClr val="tx1"/>
                </a:solidFill>
                <a:effectLst/>
                <a:latin typeface="Times New Roman" pitchFamily="18" charset="0"/>
                <a:ea typeface="仿宋_GB2312"/>
                <a:cs typeface="Times New Roman" pitchFamily="18" charset="0"/>
              </a:rPr>
              <a:t>图</a:t>
            </a:r>
            <a:r>
              <a:rPr kumimoji="0" lang="en-US" altLang="zh-CN" sz="1200" b="0" i="0" u="none" strike="noStrike" cap="none" normalizeH="0" baseline="0" smtClean="0">
                <a:ln>
                  <a:noFill/>
                </a:ln>
                <a:solidFill>
                  <a:schemeClr val="tx1"/>
                </a:solidFill>
                <a:effectLst/>
                <a:latin typeface="Times New Roman" pitchFamily="18" charset="0"/>
                <a:ea typeface="仿宋_GB2312"/>
                <a:cs typeface="Times New Roman" pitchFamily="18" charset="0"/>
              </a:rPr>
              <a:t>15</a:t>
            </a:r>
            <a:r>
              <a:rPr kumimoji="0" lang="zh-CN" altLang="en-US" sz="1200" b="0" i="0" u="none" strike="noStrike" cap="none" normalizeH="0" baseline="0" smtClean="0">
                <a:ln>
                  <a:noFill/>
                </a:ln>
                <a:solidFill>
                  <a:schemeClr val="tx1"/>
                </a:solidFill>
                <a:effectLst/>
                <a:latin typeface="Times New Roman" pitchFamily="18" charset="0"/>
                <a:ea typeface="仿宋_GB2312"/>
                <a:cs typeface="Times New Roman" pitchFamily="18" charset="0"/>
              </a:rPr>
              <a:t>实验所得照片</a:t>
            </a:r>
            <a:endParaRPr kumimoji="0" lang="zh-CN" altLang="en-US"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8" name="图片 7" descr="C:\Documents and Settings\sarah\My Documents\绘图11.tif"/>
          <p:cNvPicPr/>
          <p:nvPr/>
        </p:nvPicPr>
        <p:blipFill>
          <a:blip r:embed="rId5" cstate="print"/>
          <a:srcRect/>
          <a:stretch>
            <a:fillRect/>
          </a:stretch>
        </p:blipFill>
        <p:spPr bwMode="auto">
          <a:xfrm>
            <a:off x="6372480" y="2276872"/>
            <a:ext cx="2520000" cy="4680000"/>
          </a:xfrm>
          <a:prstGeom prst="rect">
            <a:avLst/>
          </a:prstGeom>
          <a:noFill/>
          <a:ln w="9525">
            <a:noFill/>
            <a:miter lim="800000"/>
            <a:headEnd/>
            <a:tailEnd/>
          </a:ln>
        </p:spPr>
      </p:pic>
      <p:grpSp>
        <p:nvGrpSpPr>
          <p:cNvPr id="12" name="组合 11"/>
          <p:cNvGrpSpPr/>
          <p:nvPr/>
        </p:nvGrpSpPr>
        <p:grpSpPr>
          <a:xfrm>
            <a:off x="3138466" y="2636911"/>
            <a:ext cx="2880000" cy="3924217"/>
            <a:chOff x="3138466" y="2636911"/>
            <a:chExt cx="2880000" cy="3924217"/>
          </a:xfrm>
        </p:grpSpPr>
        <p:pic>
          <p:nvPicPr>
            <p:cNvPr id="9" name="图片 8" descr="I:\experiment_2011_5\stone1\step20_131_141\8558_ur.bmp"/>
            <p:cNvPicPr/>
            <p:nvPr/>
          </p:nvPicPr>
          <p:blipFill>
            <a:blip r:embed="rId6" cstate="print"/>
            <a:srcRect/>
            <a:stretch>
              <a:fillRect/>
            </a:stretch>
          </p:blipFill>
          <p:spPr bwMode="auto">
            <a:xfrm>
              <a:off x="3138466" y="2636911"/>
              <a:ext cx="2880000" cy="1980000"/>
            </a:xfrm>
            <a:prstGeom prst="rect">
              <a:avLst/>
            </a:prstGeom>
            <a:noFill/>
          </p:spPr>
        </p:pic>
        <p:pic>
          <p:nvPicPr>
            <p:cNvPr id="10" name="图片 9" descr="F:\Sarah 2011\DSCM_BIT\experiment_2011_5\stone1\step20_131_141\8558_vr.bmp"/>
            <p:cNvPicPr/>
            <p:nvPr/>
          </p:nvPicPr>
          <p:blipFill>
            <a:blip r:embed="rId7" cstate="print"/>
            <a:srcRect/>
            <a:stretch>
              <a:fillRect/>
            </a:stretch>
          </p:blipFill>
          <p:spPr bwMode="auto">
            <a:xfrm>
              <a:off x="3138466" y="4581128"/>
              <a:ext cx="2880000" cy="1980000"/>
            </a:xfrm>
            <a:prstGeom prst="rect">
              <a:avLst/>
            </a:prstGeom>
            <a:noFill/>
            <a:ln w="9525">
              <a:noFill/>
              <a:miter lim="800000"/>
              <a:headEnd/>
              <a:tailEnd/>
            </a:ln>
          </p:spPr>
        </p:pic>
      </p:grpSp>
      <p:sp>
        <p:nvSpPr>
          <p:cNvPr id="11" name="TextBox 10"/>
          <p:cNvSpPr txBox="1"/>
          <p:nvPr/>
        </p:nvSpPr>
        <p:spPr>
          <a:xfrm>
            <a:off x="1331640" y="5517232"/>
            <a:ext cx="1368152" cy="369332"/>
          </a:xfrm>
          <a:prstGeom prst="rect">
            <a:avLst/>
          </a:prstGeom>
          <a:noFill/>
        </p:spPr>
        <p:txBody>
          <a:bodyPr wrap="square" rtlCol="0">
            <a:spAutoFit/>
          </a:bodyPr>
          <a:lstStyle/>
          <a:p>
            <a:r>
              <a:rPr lang="zh-CN" altLang="en-US" smtClean="0"/>
              <a:t>大理石</a:t>
            </a:r>
            <a:endParaRPr lang="zh-CN" altLang="en-US"/>
          </a:p>
        </p:txBody>
      </p:sp>
      <p:sp>
        <p:nvSpPr>
          <p:cNvPr id="13" name="TextBox 12"/>
          <p:cNvSpPr txBox="1"/>
          <p:nvPr/>
        </p:nvSpPr>
        <p:spPr>
          <a:xfrm>
            <a:off x="5868144" y="1412776"/>
            <a:ext cx="461665" cy="1246495"/>
          </a:xfrm>
          <a:prstGeom prst="rect">
            <a:avLst/>
          </a:prstGeom>
          <a:noFill/>
        </p:spPr>
        <p:txBody>
          <a:bodyPr vert="eaVert" wrap="none" rtlCol="0">
            <a:spAutoFit/>
          </a:bodyPr>
          <a:lstStyle/>
          <a:p>
            <a:r>
              <a:rPr lang="zh-CN" altLang="en-US" smtClean="0"/>
              <a:t>石膏混合物</a:t>
            </a:r>
            <a:endParaRPr lang="zh-CN" altLang="en-US"/>
          </a:p>
        </p:txBody>
      </p:sp>
      <p:sp>
        <p:nvSpPr>
          <p:cNvPr id="14" name="TextBox 13"/>
          <p:cNvSpPr txBox="1"/>
          <p:nvPr/>
        </p:nvSpPr>
        <p:spPr>
          <a:xfrm>
            <a:off x="3995936" y="6588060"/>
            <a:ext cx="1224136" cy="369332"/>
          </a:xfrm>
          <a:prstGeom prst="rect">
            <a:avLst/>
          </a:prstGeom>
          <a:noFill/>
        </p:spPr>
        <p:txBody>
          <a:bodyPr wrap="square" rtlCol="0">
            <a:spAutoFit/>
          </a:bodyPr>
          <a:lstStyle/>
          <a:p>
            <a:r>
              <a:rPr lang="zh-CN" altLang="en-US" smtClean="0"/>
              <a:t>位移场</a:t>
            </a: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00100" y="1412776"/>
            <a:ext cx="7313612" cy="4896544"/>
          </a:xfrm>
        </p:spPr>
        <p:txBody>
          <a:bodyPr>
            <a:noAutofit/>
          </a:bodyPr>
          <a:lstStyle/>
          <a:p>
            <a:pPr algn="just">
              <a:spcAft>
                <a:spcPts val="0"/>
              </a:spcAft>
            </a:pPr>
            <a:r>
              <a:rPr lang="en-US" altLang="zh-CN" sz="1600" kern="100" err="1" smtClean="0">
                <a:latin typeface="Times New Roman"/>
                <a:cs typeface="Times New Roman"/>
              </a:rPr>
              <a:t>Gao</a:t>
            </a:r>
            <a:r>
              <a:rPr lang="en-US" altLang="zh-CN" sz="1600" kern="100" smtClean="0">
                <a:latin typeface="Times New Roman"/>
                <a:cs typeface="Times New Roman"/>
              </a:rPr>
              <a:t> G</a:t>
            </a:r>
            <a:r>
              <a:rPr lang="en-US" altLang="zh-CN" sz="1600" b="0" kern="100" smtClean="0">
                <a:latin typeface="Times New Roman"/>
                <a:cs typeface="Times New Roman"/>
              </a:rPr>
              <a:t>, Li Z, </a:t>
            </a:r>
            <a:r>
              <a:rPr lang="en-US" altLang="zh-CN" sz="1600" b="0" kern="100" err="1" smtClean="0">
                <a:latin typeface="Times New Roman"/>
                <a:cs typeface="Times New Roman"/>
              </a:rPr>
              <a:t>Xu</a:t>
            </a:r>
            <a:r>
              <a:rPr lang="en-US" altLang="zh-CN" sz="1600" b="0" kern="100" smtClean="0">
                <a:latin typeface="Times New Roman"/>
                <a:cs typeface="Times New Roman"/>
              </a:rPr>
              <a:t> J. Optical method of caustics applied in viscoelastic fracture analysis. Optics and Lasers in Engineering 2011; 49(5): 632-39.</a:t>
            </a:r>
            <a:endParaRPr lang="zh-CN" altLang="zh-CN" sz="1600" b="0" kern="100" smtClean="0">
              <a:latin typeface="Calibri"/>
              <a:cs typeface="Times New Roman"/>
            </a:endParaRPr>
          </a:p>
          <a:p>
            <a:pPr algn="just">
              <a:spcAft>
                <a:spcPts val="0"/>
              </a:spcAft>
            </a:pPr>
            <a:r>
              <a:rPr lang="en-US" altLang="zh-CN" sz="1600" b="0" kern="100" smtClean="0">
                <a:latin typeface="Times New Roman"/>
                <a:cs typeface="Times New Roman"/>
              </a:rPr>
              <a:t>Kan FENG, </a:t>
            </a:r>
            <a:r>
              <a:rPr lang="en-US" altLang="zh-CN" sz="1600" b="0" kern="100" err="1" smtClean="0">
                <a:latin typeface="Times New Roman"/>
                <a:cs typeface="Times New Roman"/>
              </a:rPr>
              <a:t>Zheng</a:t>
            </a:r>
            <a:r>
              <a:rPr lang="en-US" altLang="zh-CN" sz="1600" b="0" kern="100" smtClean="0">
                <a:latin typeface="Times New Roman"/>
                <a:cs typeface="Times New Roman"/>
              </a:rPr>
              <a:t> LI, </a:t>
            </a:r>
            <a:r>
              <a:rPr lang="en-US" altLang="zh-CN" sz="1600" kern="100" err="1" smtClean="0">
                <a:latin typeface="Times New Roman"/>
                <a:cs typeface="Times New Roman"/>
              </a:rPr>
              <a:t>Gui-yun</a:t>
            </a:r>
            <a:r>
              <a:rPr lang="en-US" altLang="zh-CN" sz="1600" kern="100" smtClean="0">
                <a:latin typeface="Times New Roman"/>
                <a:cs typeface="Times New Roman"/>
              </a:rPr>
              <a:t> GAO</a:t>
            </a:r>
            <a:r>
              <a:rPr lang="en-US" altLang="zh-CN" sz="1600" b="0" kern="100" smtClean="0">
                <a:latin typeface="Times New Roman"/>
                <a:cs typeface="Times New Roman"/>
              </a:rPr>
              <a:t>, Xian-</a:t>
            </a:r>
            <a:r>
              <a:rPr lang="en-US" altLang="zh-CN" sz="1600" b="0" kern="100" err="1" smtClean="0">
                <a:latin typeface="Times New Roman"/>
                <a:cs typeface="Times New Roman"/>
              </a:rPr>
              <a:t>yue</a:t>
            </a:r>
            <a:r>
              <a:rPr lang="en-US" altLang="zh-CN" sz="1600" b="0" kern="100" smtClean="0">
                <a:latin typeface="Times New Roman"/>
                <a:cs typeface="Times New Roman"/>
              </a:rPr>
              <a:t> SU. Damage detection method in complicated beams with varying flexural stiffness. Applied Mathematics and Mechanics 2011; 32(4): 469-478. </a:t>
            </a:r>
            <a:endParaRPr lang="zh-CN" altLang="zh-CN" sz="1600" b="0" kern="100" smtClean="0">
              <a:latin typeface="Calibri"/>
              <a:cs typeface="Times New Roman"/>
            </a:endParaRPr>
          </a:p>
          <a:p>
            <a:pPr algn="just">
              <a:spcAft>
                <a:spcPts val="0"/>
              </a:spcAft>
            </a:pPr>
            <a:r>
              <a:rPr lang="zh-CN" altLang="zh-CN" sz="1600" b="0" kern="100" smtClean="0">
                <a:latin typeface="Times New Roman"/>
                <a:cs typeface="Times New Roman"/>
              </a:rPr>
              <a:t>冯侃</a:t>
            </a:r>
            <a:r>
              <a:rPr lang="en-US" altLang="zh-CN" sz="1600" b="0" kern="100" smtClean="0">
                <a:latin typeface="Times New Roman"/>
                <a:cs typeface="Times New Roman"/>
              </a:rPr>
              <a:t>, </a:t>
            </a:r>
            <a:r>
              <a:rPr lang="zh-CN" altLang="zh-CN" sz="1600" b="0" kern="100" smtClean="0">
                <a:latin typeface="Times New Roman"/>
                <a:cs typeface="Times New Roman"/>
              </a:rPr>
              <a:t>励争</a:t>
            </a:r>
            <a:r>
              <a:rPr lang="en-US" altLang="zh-CN" sz="1600" b="0" kern="100" smtClean="0">
                <a:latin typeface="Times New Roman"/>
                <a:cs typeface="Times New Roman"/>
              </a:rPr>
              <a:t>, </a:t>
            </a:r>
            <a:r>
              <a:rPr lang="zh-CN" altLang="zh-CN" sz="1600" kern="100" smtClean="0">
                <a:latin typeface="Times New Roman"/>
                <a:cs typeface="Times New Roman"/>
              </a:rPr>
              <a:t>高桂云</a:t>
            </a:r>
            <a:r>
              <a:rPr lang="en-US" altLang="zh-CN" sz="1600" b="0" kern="100" smtClean="0">
                <a:latin typeface="Times New Roman"/>
                <a:cs typeface="Times New Roman"/>
              </a:rPr>
              <a:t>, </a:t>
            </a:r>
            <a:r>
              <a:rPr lang="zh-CN" altLang="zh-CN" sz="1600" b="0" kern="100" smtClean="0">
                <a:latin typeface="Times New Roman"/>
                <a:cs typeface="Times New Roman"/>
              </a:rPr>
              <a:t>苏先樾</a:t>
            </a:r>
            <a:r>
              <a:rPr lang="en-US" altLang="zh-CN" sz="1600" b="0" kern="100" smtClean="0">
                <a:latin typeface="Times New Roman"/>
                <a:cs typeface="Times New Roman"/>
              </a:rPr>
              <a:t>. </a:t>
            </a:r>
            <a:r>
              <a:rPr lang="zh-CN" altLang="zh-CN" sz="1600" b="0" kern="100" smtClean="0">
                <a:latin typeface="Times New Roman"/>
                <a:cs typeface="Times New Roman"/>
              </a:rPr>
              <a:t>变刚度复杂梁结构损伤检测方法研究</a:t>
            </a:r>
            <a:r>
              <a:rPr lang="en-US" altLang="zh-CN" sz="1600" b="0" kern="100" smtClean="0">
                <a:latin typeface="Times New Roman"/>
                <a:cs typeface="Times New Roman"/>
              </a:rPr>
              <a:t>. </a:t>
            </a:r>
            <a:r>
              <a:rPr lang="zh-CN" altLang="zh-CN" sz="1600" b="0" kern="100" smtClean="0">
                <a:latin typeface="Times New Roman"/>
                <a:cs typeface="Times New Roman"/>
              </a:rPr>
              <a:t>应用数学和力学</a:t>
            </a:r>
            <a:r>
              <a:rPr lang="en-US" altLang="zh-CN" sz="1600" b="0" kern="100" smtClean="0">
                <a:latin typeface="Times New Roman"/>
                <a:cs typeface="Times New Roman"/>
              </a:rPr>
              <a:t> 2011; 32(4): 445-454.</a:t>
            </a:r>
            <a:endParaRPr lang="zh-CN" altLang="zh-CN" sz="1600" b="0" kern="100" smtClean="0">
              <a:latin typeface="Calibri"/>
              <a:cs typeface="Times New Roman"/>
            </a:endParaRPr>
          </a:p>
          <a:p>
            <a:pPr algn="just">
              <a:spcAft>
                <a:spcPts val="0"/>
              </a:spcAft>
            </a:pPr>
            <a:r>
              <a:rPr lang="es-ES" altLang="zh-CN" sz="1600" kern="100" smtClean="0">
                <a:latin typeface="Times New Roman"/>
                <a:cs typeface="Times New Roman"/>
              </a:rPr>
              <a:t>Guiyun Gao</a:t>
            </a:r>
            <a:r>
              <a:rPr lang="es-ES" altLang="zh-CN" sz="1600" b="0" kern="100" smtClean="0">
                <a:latin typeface="Times New Roman"/>
                <a:cs typeface="Times New Roman"/>
              </a:rPr>
              <a:t>, Zheng Li, Xianyue Su. </a:t>
            </a:r>
            <a:r>
              <a:rPr lang="en-US" altLang="zh-CN" sz="1600" b="0" kern="100" smtClean="0">
                <a:latin typeface="Times New Roman"/>
                <a:cs typeface="Times New Roman"/>
              </a:rPr>
              <a:t>Application of method of caustics in viscoelastic fracture. The International Conference on Experimental Mechanics 2010 (ICEM 2010), 29 November - 1 December 2010, Kuala Lumpur, Malaysia.</a:t>
            </a:r>
            <a:endParaRPr lang="zh-CN" altLang="zh-CN" sz="1600" b="0" kern="100" smtClean="0">
              <a:latin typeface="Calibri"/>
              <a:cs typeface="Times New Roman"/>
            </a:endParaRPr>
          </a:p>
          <a:p>
            <a:pPr algn="just">
              <a:spcAft>
                <a:spcPts val="0"/>
              </a:spcAft>
            </a:pPr>
            <a:r>
              <a:rPr lang="zh-CN" altLang="zh-CN" sz="1600" kern="100" smtClean="0">
                <a:latin typeface="Times New Roman"/>
                <a:cs typeface="Times New Roman"/>
              </a:rPr>
              <a:t>高桂云</a:t>
            </a:r>
            <a:r>
              <a:rPr lang="en-US" altLang="zh-CN" sz="1600" b="0" kern="100" smtClean="0">
                <a:latin typeface="Times New Roman"/>
                <a:cs typeface="Times New Roman"/>
              </a:rPr>
              <a:t>, </a:t>
            </a:r>
            <a:r>
              <a:rPr lang="zh-CN" altLang="zh-CN" sz="1600" b="0" kern="100" smtClean="0">
                <a:latin typeface="Times New Roman"/>
                <a:cs typeface="Times New Roman"/>
              </a:rPr>
              <a:t>励争</a:t>
            </a:r>
            <a:r>
              <a:rPr lang="en-US" altLang="zh-CN" sz="1600" b="0" kern="100" smtClean="0">
                <a:latin typeface="Times New Roman"/>
                <a:cs typeface="Times New Roman"/>
              </a:rPr>
              <a:t>, </a:t>
            </a:r>
            <a:r>
              <a:rPr lang="zh-CN" altLang="zh-CN" sz="1600" b="0" kern="100" smtClean="0">
                <a:latin typeface="Times New Roman"/>
                <a:cs typeface="Times New Roman"/>
              </a:rPr>
              <a:t>傅缤</a:t>
            </a:r>
            <a:r>
              <a:rPr lang="en-US" altLang="zh-CN" sz="1600" b="0" kern="100" smtClean="0">
                <a:latin typeface="Times New Roman"/>
                <a:cs typeface="Times New Roman"/>
              </a:rPr>
              <a:t>. HDPE/POE-g-MA/CaCO</a:t>
            </a:r>
            <a:r>
              <a:rPr lang="en-US" altLang="zh-CN" sz="1600" b="0" kern="100" baseline="-25000" smtClean="0">
                <a:latin typeface="Times New Roman"/>
                <a:cs typeface="Times New Roman"/>
              </a:rPr>
              <a:t>3</a:t>
            </a:r>
            <a:r>
              <a:rPr lang="zh-CN" altLang="zh-CN" sz="1600" b="0" kern="100" smtClean="0">
                <a:latin typeface="Times New Roman"/>
                <a:cs typeface="Times New Roman"/>
              </a:rPr>
              <a:t>共混体系粘弹性性能的实验研究</a:t>
            </a:r>
            <a:r>
              <a:rPr lang="en-US" altLang="zh-CN" sz="1600" b="0" kern="100" smtClean="0">
                <a:latin typeface="Times New Roman"/>
                <a:cs typeface="Times New Roman"/>
              </a:rPr>
              <a:t>. </a:t>
            </a:r>
            <a:r>
              <a:rPr lang="zh-CN" altLang="zh-CN" sz="1600" b="0" kern="100" smtClean="0">
                <a:latin typeface="Times New Roman"/>
                <a:cs typeface="Times New Roman"/>
              </a:rPr>
              <a:t>第十二届全国实验力学学术会议论文集</a:t>
            </a:r>
            <a:r>
              <a:rPr lang="en-US" altLang="zh-CN" sz="1600" b="0" kern="100" smtClean="0">
                <a:latin typeface="Times New Roman"/>
                <a:cs typeface="Times New Roman"/>
              </a:rPr>
              <a:t>, 2009, </a:t>
            </a:r>
            <a:r>
              <a:rPr lang="zh-CN" altLang="zh-CN" sz="1600" b="0" kern="100" smtClean="0">
                <a:latin typeface="Times New Roman"/>
                <a:cs typeface="Times New Roman"/>
              </a:rPr>
              <a:t>呼和浩特</a:t>
            </a:r>
            <a:r>
              <a:rPr lang="en-US" altLang="zh-CN" sz="1600" b="0" kern="100" smtClean="0">
                <a:latin typeface="Times New Roman"/>
                <a:cs typeface="Times New Roman"/>
              </a:rPr>
              <a:t>.</a:t>
            </a:r>
            <a:endParaRPr lang="zh-CN" altLang="zh-CN" sz="1600" b="0" kern="100" smtClean="0">
              <a:latin typeface="Calibri"/>
              <a:cs typeface="Times New Roman"/>
            </a:endParaRPr>
          </a:p>
          <a:p>
            <a:r>
              <a:rPr lang="en-US" altLang="zh-CN" sz="1600" err="1" smtClean="0">
                <a:latin typeface="Times New Roman"/>
              </a:rPr>
              <a:t>Guiyun</a:t>
            </a:r>
            <a:r>
              <a:rPr lang="en-US" altLang="zh-CN" sz="1600" smtClean="0">
                <a:latin typeface="Times New Roman"/>
              </a:rPr>
              <a:t> </a:t>
            </a:r>
            <a:r>
              <a:rPr lang="en-US" altLang="zh-CN" sz="1600" err="1" smtClean="0">
                <a:latin typeface="Times New Roman"/>
              </a:rPr>
              <a:t>Gao</a:t>
            </a:r>
            <a:r>
              <a:rPr lang="en-US" altLang="zh-CN" sz="1600" b="0" smtClean="0">
                <a:latin typeface="Times New Roman"/>
              </a:rPr>
              <a:t>, </a:t>
            </a:r>
            <a:r>
              <a:rPr lang="en-US" altLang="zh-CN" sz="1600" b="0" err="1" smtClean="0">
                <a:latin typeface="Times New Roman"/>
              </a:rPr>
              <a:t>Zheng</a:t>
            </a:r>
            <a:r>
              <a:rPr lang="en-US" altLang="zh-CN" sz="1600" b="0" smtClean="0">
                <a:latin typeface="Times New Roman"/>
              </a:rPr>
              <a:t> Li, </a:t>
            </a:r>
            <a:r>
              <a:rPr lang="en-US" altLang="zh-CN" sz="1600" b="0" err="1" smtClean="0">
                <a:latin typeface="Times New Roman"/>
              </a:rPr>
              <a:t>Mehrdad</a:t>
            </a:r>
            <a:r>
              <a:rPr lang="en-US" altLang="zh-CN" sz="1600" b="0" smtClean="0">
                <a:latin typeface="Times New Roman"/>
              </a:rPr>
              <a:t> </a:t>
            </a:r>
            <a:r>
              <a:rPr lang="en-US" altLang="zh-CN" sz="1600" b="0" err="1" smtClean="0">
                <a:latin typeface="Times New Roman"/>
              </a:rPr>
              <a:t>Negahban</a:t>
            </a:r>
            <a:r>
              <a:rPr lang="en-US" altLang="zh-CN" sz="1600" b="0" smtClean="0">
                <a:latin typeface="Times New Roman"/>
              </a:rPr>
              <a:t>. Dynamic fracture analysis of aging glassy polycarbonate by the method of caustics. </a:t>
            </a:r>
            <a:r>
              <a:rPr lang="en-US" altLang="zh-CN" sz="1600" b="0" err="1" smtClean="0">
                <a:latin typeface="Times New Roman"/>
              </a:rPr>
              <a:t>Acta</a:t>
            </a:r>
            <a:r>
              <a:rPr lang="en-US" altLang="zh-CN" sz="1600" b="0" smtClean="0">
                <a:latin typeface="Times New Roman"/>
              </a:rPr>
              <a:t> </a:t>
            </a:r>
            <a:r>
              <a:rPr lang="en-US" altLang="zh-CN" sz="1600" b="0" err="1" smtClean="0">
                <a:latin typeface="Times New Roman"/>
              </a:rPr>
              <a:t>Mechanica</a:t>
            </a:r>
            <a:r>
              <a:rPr lang="en-US" altLang="zh-CN" sz="1600" b="0" smtClean="0">
                <a:latin typeface="Times New Roman"/>
              </a:rPr>
              <a:t> </a:t>
            </a:r>
            <a:r>
              <a:rPr lang="en-US" altLang="zh-CN" sz="1600" b="0" err="1" smtClean="0">
                <a:latin typeface="Times New Roman"/>
              </a:rPr>
              <a:t>Solida</a:t>
            </a:r>
            <a:r>
              <a:rPr lang="en-US" altLang="zh-CN" sz="1600" b="0" smtClean="0">
                <a:latin typeface="Times New Roman"/>
              </a:rPr>
              <a:t> </a:t>
            </a:r>
            <a:r>
              <a:rPr lang="en-US" altLang="zh-CN" sz="1600" b="0" err="1" smtClean="0">
                <a:latin typeface="Times New Roman"/>
              </a:rPr>
              <a:t>Sinica</a:t>
            </a:r>
            <a:r>
              <a:rPr lang="zh-CN" altLang="zh-CN" sz="1600" b="0" smtClean="0">
                <a:latin typeface="Times New Roman"/>
                <a:cs typeface="Times New Roman"/>
              </a:rPr>
              <a:t>（准备投稿）</a:t>
            </a:r>
            <a:r>
              <a:rPr lang="en-US" altLang="zh-CN" sz="1600" b="0" smtClean="0">
                <a:latin typeface="Times New Roman"/>
              </a:rPr>
              <a:t>.</a:t>
            </a:r>
            <a:endParaRPr lang="zh-CN" altLang="en-US" sz="1600" b="0"/>
          </a:p>
        </p:txBody>
      </p:sp>
      <p:sp>
        <p:nvSpPr>
          <p:cNvPr id="2" name="标题 1"/>
          <p:cNvSpPr>
            <a:spLocks noGrp="1"/>
          </p:cNvSpPr>
          <p:nvPr>
            <p:ph type="title"/>
          </p:nvPr>
        </p:nvSpPr>
        <p:spPr/>
        <p:txBody>
          <a:bodyPr/>
          <a:lstStyle/>
          <a:p>
            <a:r>
              <a:rPr lang="zh-CN" altLang="zh-CN" sz="3200" kern="2200" smtClean="0">
                <a:latin typeface="Times New Roman"/>
                <a:cs typeface="Times New Roman"/>
              </a:rPr>
              <a:t>发表文章</a:t>
            </a:r>
            <a:r>
              <a:rPr lang="zh-CN" altLang="zh-CN" sz="1200" kern="2200" smtClean="0">
                <a:latin typeface="Calibri"/>
                <a:cs typeface="Times New Roman"/>
              </a:rPr>
              <a:t/>
            </a:r>
            <a:br>
              <a:rPr lang="zh-CN" altLang="zh-CN" sz="1200" kern="2200" smtClean="0">
                <a:latin typeface="Calibri"/>
                <a:cs typeface="Times New Roman"/>
              </a:rPr>
            </a:br>
            <a:endParaRPr lang="zh-CN" altLang="en-US" sz="1200"/>
          </a:p>
        </p:txBody>
      </p:sp>
      <p:sp>
        <p:nvSpPr>
          <p:cNvPr id="4" name="WordArt 4"/>
          <p:cNvSpPr>
            <a:spLocks noChangeArrowheads="1" noChangeShapeType="1" noTextEdit="1"/>
          </p:cNvSpPr>
          <p:nvPr/>
        </p:nvSpPr>
        <p:spPr bwMode="auto">
          <a:xfrm>
            <a:off x="1857356" y="2636913"/>
            <a:ext cx="5524096" cy="1506467"/>
          </a:xfrm>
          <a:prstGeom prst="rect">
            <a:avLst/>
          </a:prstGeom>
        </p:spPr>
        <p:txBody>
          <a:bodyPr wrap="none" fromWordArt="1">
            <a:prstTxWarp prst="textSlantUp">
              <a:avLst>
                <a:gd name="adj" fmla="val 32056"/>
              </a:avLst>
            </a:prstTxWarp>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9600" b="1" kern="10" spc="50">
                <a:ln w="11430"/>
                <a:solidFill>
                  <a:srgbClr val="FF0000"/>
                </a:solidFill>
                <a:effectLst>
                  <a:outerShdw blurRad="76200" dist="50800" dir="5400000" algn="tl" rotWithShape="0">
                    <a:srgbClr val="000000">
                      <a:alpha val="65000"/>
                    </a:srgbClr>
                  </a:outerShdw>
                  <a:reflection blurRad="6350" stA="50000" endA="300" endPos="50000" dist="29997" dir="5400000" sy="-100000" algn="bl" rotWithShape="0"/>
                </a:effectLst>
                <a:latin typeface="宋体"/>
                <a:ea typeface="宋体"/>
              </a:rPr>
              <a:t>Thank you!</a:t>
            </a:r>
            <a:endParaRPr lang="zh-CN" altLang="en-US" sz="9600" b="1" kern="10" spc="50">
              <a:ln w="11430"/>
              <a:solidFill>
                <a:srgbClr val="FF0000"/>
              </a:solidFill>
              <a:effectLst>
                <a:outerShdw blurRad="76200" dist="50800" dir="5400000" algn="tl" rotWithShape="0">
                  <a:srgbClr val="000000">
                    <a:alpha val="65000"/>
                  </a:srgbClr>
                </a:outerShdw>
                <a:reflection blurRad="6350" stA="50000" endA="300" endPos="50000" dist="29997" dir="5400000" sy="-100000" algn="bl" rotWithShape="0"/>
              </a:effectLst>
              <a:latin typeface="宋体"/>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7224" y="197214"/>
            <a:ext cx="7829576" cy="1071546"/>
          </a:xfrm>
        </p:spPr>
        <p:txBody>
          <a:bodyPr>
            <a:normAutofit/>
          </a:bodyPr>
          <a:lstStyle/>
          <a:p>
            <a:pPr algn="l"/>
            <a:r>
              <a:rPr lang="zh-CN" altLang="en-US" smtClean="0"/>
              <a:t>研究背景</a:t>
            </a:r>
            <a:endParaRPr lang="zh-CN" altLang="en-US"/>
          </a:p>
        </p:txBody>
      </p:sp>
      <p:pic>
        <p:nvPicPr>
          <p:cNvPr id="4" name="Picture 8"/>
          <p:cNvPicPr>
            <a:picLocks noChangeAspect="1" noChangeArrowheads="1"/>
          </p:cNvPicPr>
          <p:nvPr/>
        </p:nvPicPr>
        <p:blipFill>
          <a:blip r:embed="rId3" cstate="print"/>
          <a:srcRect l="14198" t="29065" r="25914" b="9204"/>
          <a:stretch>
            <a:fillRect/>
          </a:stretch>
        </p:blipFill>
        <p:spPr bwMode="auto">
          <a:xfrm>
            <a:off x="827584" y="1093772"/>
            <a:ext cx="3483453" cy="2692419"/>
          </a:xfrm>
          <a:prstGeom prst="rect">
            <a:avLst/>
          </a:prstGeom>
          <a:noFill/>
          <a:ln w="9525">
            <a:noFill/>
            <a:miter lim="800000"/>
            <a:headEnd/>
            <a:tailEnd/>
          </a:ln>
        </p:spPr>
      </p:pic>
      <p:sp>
        <p:nvSpPr>
          <p:cNvPr id="5" name="AutoShape 9"/>
          <p:cNvSpPr>
            <a:spLocks noChangeArrowheads="1"/>
          </p:cNvSpPr>
          <p:nvPr/>
        </p:nvSpPr>
        <p:spPr bwMode="auto">
          <a:xfrm>
            <a:off x="611560" y="3717032"/>
            <a:ext cx="3776462" cy="510778"/>
          </a:xfrm>
          <a:prstGeom prst="roundRect">
            <a:avLst>
              <a:gd name="adj" fmla="val 16667"/>
            </a:avLst>
          </a:prstGeom>
          <a:noFill/>
          <a:ln w="6350">
            <a:noFill/>
            <a:round/>
            <a:headEnd/>
            <a:tailEnd/>
          </a:ln>
        </p:spPr>
        <p:txBody>
          <a:bodyPr wrap="square">
            <a:spAutoFit/>
          </a:bodyPr>
          <a:lstStyle/>
          <a:p>
            <a:pPr algn="ctr"/>
            <a:r>
              <a:rPr lang="en-US" altLang="zh-CN" sz="2400" b="1">
                <a:solidFill>
                  <a:srgbClr val="002060"/>
                </a:solidFill>
                <a:latin typeface="隶书" pitchFamily="49" charset="-122"/>
                <a:ea typeface="隶书" pitchFamily="49" charset="-122"/>
                <a:cs typeface="Times New Roman" pitchFamily="18" charset="0"/>
              </a:rPr>
              <a:t>2000</a:t>
            </a:r>
            <a:r>
              <a:rPr lang="zh-CN" altLang="en-US" sz="2400" b="1">
                <a:solidFill>
                  <a:srgbClr val="002060"/>
                </a:solidFill>
                <a:latin typeface="隶书" pitchFamily="49" charset="-122"/>
                <a:ea typeface="隶书" pitchFamily="49" charset="-122"/>
                <a:cs typeface="Times New Roman" pitchFamily="18" charset="0"/>
              </a:rPr>
              <a:t>年西藏易贡巨型滑坡</a:t>
            </a:r>
          </a:p>
        </p:txBody>
      </p:sp>
      <p:pic>
        <p:nvPicPr>
          <p:cNvPr id="7" name="Picture 6" descr="TD-04"/>
          <p:cNvPicPr>
            <a:picLocks noChangeAspect="1" noChangeArrowheads="1"/>
          </p:cNvPicPr>
          <p:nvPr/>
        </p:nvPicPr>
        <p:blipFill>
          <a:blip r:embed="rId4" cstate="print"/>
          <a:srcRect/>
          <a:stretch>
            <a:fillRect/>
          </a:stretch>
        </p:blipFill>
        <p:spPr bwMode="auto">
          <a:xfrm>
            <a:off x="827584" y="4236861"/>
            <a:ext cx="3433787" cy="1978223"/>
          </a:xfrm>
          <a:prstGeom prst="rect">
            <a:avLst/>
          </a:prstGeom>
          <a:noFill/>
          <a:ln w="9525">
            <a:noFill/>
            <a:miter lim="800000"/>
            <a:headEnd/>
            <a:tailEnd/>
          </a:ln>
        </p:spPr>
      </p:pic>
      <p:sp>
        <p:nvSpPr>
          <p:cNvPr id="8" name="Text Box 7"/>
          <p:cNvSpPr txBox="1">
            <a:spLocks noChangeArrowheads="1"/>
          </p:cNvSpPr>
          <p:nvPr/>
        </p:nvSpPr>
        <p:spPr bwMode="auto">
          <a:xfrm>
            <a:off x="1331640" y="6096001"/>
            <a:ext cx="2700996" cy="461665"/>
          </a:xfrm>
          <a:prstGeom prst="rect">
            <a:avLst/>
          </a:prstGeom>
          <a:noFill/>
          <a:ln w="9525">
            <a:noFill/>
            <a:miter lim="800000"/>
            <a:headEnd/>
            <a:tailEnd/>
          </a:ln>
        </p:spPr>
        <p:txBody>
          <a:bodyPr wrap="none">
            <a:spAutoFit/>
          </a:bodyPr>
          <a:lstStyle/>
          <a:p>
            <a:r>
              <a:rPr kumimoji="1" lang="en-US" altLang="zh-CN" sz="2400" b="1">
                <a:latin typeface="隶书" pitchFamily="49" charset="-122"/>
                <a:ea typeface="隶书" pitchFamily="49" charset="-122"/>
              </a:rPr>
              <a:t>Teton</a:t>
            </a:r>
            <a:r>
              <a:rPr kumimoji="1" lang="zh-CN" altLang="en-US" sz="2400" b="1">
                <a:latin typeface="隶书" pitchFamily="49" charset="-122"/>
                <a:ea typeface="隶书" pitchFamily="49" charset="-122"/>
              </a:rPr>
              <a:t>坝</a:t>
            </a:r>
            <a:r>
              <a:rPr kumimoji="1" lang="en-US" altLang="zh-CN" sz="2400" b="1">
                <a:latin typeface="隶书" pitchFamily="49" charset="-122"/>
                <a:ea typeface="隶书" pitchFamily="49" charset="-122"/>
              </a:rPr>
              <a:t>-</a:t>
            </a:r>
            <a:r>
              <a:rPr kumimoji="1" lang="zh-CN" altLang="en-US" sz="2400" b="1">
                <a:latin typeface="隶书" pitchFamily="49" charset="-122"/>
                <a:ea typeface="隶书" pitchFamily="49" charset="-122"/>
              </a:rPr>
              <a:t>渗流破坏</a:t>
            </a:r>
            <a:endParaRPr lang="zh-CN" altLang="en-US" sz="1400">
              <a:latin typeface="隶书" pitchFamily="49" charset="-122"/>
              <a:ea typeface="隶书" pitchFamily="49" charset="-122"/>
            </a:endParaRPr>
          </a:p>
        </p:txBody>
      </p:sp>
      <p:pic>
        <p:nvPicPr>
          <p:cNvPr id="9" name="图片 8" descr="C:\Users\gao\Pictures\黄土滑坡.tif"/>
          <p:cNvPicPr/>
          <p:nvPr/>
        </p:nvPicPr>
        <p:blipFill>
          <a:blip r:embed="rId5" cstate="print"/>
          <a:srcRect/>
          <a:stretch>
            <a:fillRect/>
          </a:stretch>
        </p:blipFill>
        <p:spPr bwMode="auto">
          <a:xfrm>
            <a:off x="4716016" y="980728"/>
            <a:ext cx="3744416" cy="2448272"/>
          </a:xfrm>
          <a:prstGeom prst="rect">
            <a:avLst/>
          </a:prstGeom>
          <a:noFill/>
          <a:ln w="9525">
            <a:noFill/>
            <a:miter lim="800000"/>
            <a:headEnd/>
            <a:tailEnd/>
          </a:ln>
        </p:spPr>
      </p:pic>
      <p:sp>
        <p:nvSpPr>
          <p:cNvPr id="10" name="矩形 9"/>
          <p:cNvSpPr/>
          <p:nvPr/>
        </p:nvSpPr>
        <p:spPr>
          <a:xfrm>
            <a:off x="5390029" y="3284984"/>
            <a:ext cx="2350323" cy="461665"/>
          </a:xfrm>
          <a:prstGeom prst="rect">
            <a:avLst/>
          </a:prstGeom>
        </p:spPr>
        <p:txBody>
          <a:bodyPr wrap="none">
            <a:spAutoFit/>
          </a:bodyPr>
          <a:lstStyle/>
          <a:p>
            <a:r>
              <a:rPr lang="zh-CN" altLang="zh-CN" sz="2400" b="1" smtClean="0">
                <a:latin typeface="隶书" pitchFamily="49" charset="-122"/>
                <a:ea typeface="隶书" pitchFamily="49" charset="-122"/>
                <a:cs typeface="Times New Roman"/>
              </a:rPr>
              <a:t>甘肃的黄土滑坡</a:t>
            </a:r>
            <a:endParaRPr lang="zh-CN" altLang="en-US" sz="2400" b="1">
              <a:latin typeface="隶书" pitchFamily="49" charset="-122"/>
              <a:ea typeface="隶书" pitchFamily="49" charset="-122"/>
            </a:endParaRPr>
          </a:p>
        </p:txBody>
      </p:sp>
      <p:pic>
        <p:nvPicPr>
          <p:cNvPr id="11" name="图片 10" descr="C:\Users\gao\Pictures\中国滑坡分布图.jpg"/>
          <p:cNvPicPr/>
          <p:nvPr/>
        </p:nvPicPr>
        <p:blipFill>
          <a:blip r:embed="rId6" cstate="print"/>
          <a:srcRect/>
          <a:stretch>
            <a:fillRect/>
          </a:stretch>
        </p:blipFill>
        <p:spPr bwMode="auto">
          <a:xfrm>
            <a:off x="4535488" y="3838025"/>
            <a:ext cx="4608512" cy="3019975"/>
          </a:xfrm>
          <a:prstGeom prst="rect">
            <a:avLst/>
          </a:prstGeom>
          <a:noFill/>
          <a:ln w="9525">
            <a:noFill/>
            <a:miter lim="800000"/>
            <a:headEnd/>
            <a:tailEnd/>
          </a:ln>
        </p:spPr>
      </p:pic>
      <p:sp>
        <p:nvSpPr>
          <p:cNvPr id="12" name="矩形 11"/>
          <p:cNvSpPr/>
          <p:nvPr/>
        </p:nvSpPr>
        <p:spPr>
          <a:xfrm>
            <a:off x="4355976" y="3707740"/>
            <a:ext cx="2869055" cy="369332"/>
          </a:xfrm>
          <a:prstGeom prst="rect">
            <a:avLst/>
          </a:prstGeom>
        </p:spPr>
        <p:txBody>
          <a:bodyPr wrap="none">
            <a:spAutoFit/>
          </a:bodyPr>
          <a:lstStyle/>
          <a:p>
            <a:r>
              <a:rPr lang="en-US" altLang="zh-CN" smtClean="0">
                <a:latin typeface="Times New Roman" pitchFamily="18" charset="0"/>
                <a:cs typeface="Times New Roman" pitchFamily="18" charset="0"/>
              </a:rPr>
              <a:t>70</a:t>
            </a:r>
            <a:r>
              <a:rPr lang="zh-CN" altLang="zh-CN" smtClean="0">
                <a:latin typeface="Times New Roman" pitchFamily="18" charset="0"/>
                <a:cs typeface="Times New Roman" pitchFamily="18" charset="0"/>
              </a:rPr>
              <a:t>多座城市和</a:t>
            </a:r>
            <a:r>
              <a:rPr lang="en-US" altLang="zh-CN" smtClean="0">
                <a:latin typeface="Times New Roman" pitchFamily="18" charset="0"/>
                <a:cs typeface="Times New Roman" pitchFamily="18" charset="0"/>
              </a:rPr>
              <a:t>460</a:t>
            </a:r>
            <a:r>
              <a:rPr lang="zh-CN" altLang="zh-CN" smtClean="0">
                <a:latin typeface="Times New Roman" pitchFamily="18" charset="0"/>
                <a:cs typeface="Times New Roman" pitchFamily="18" charset="0"/>
              </a:rPr>
              <a:t>多个县市</a:t>
            </a:r>
            <a:endParaRPr lang="zh-CN" altLang="en-US">
              <a:latin typeface="Times New Roman" pitchFamily="18" charset="0"/>
              <a:cs typeface="Times New Roman" pitchFamily="18" charset="0"/>
            </a:endParaRPr>
          </a:p>
        </p:txBody>
      </p:sp>
      <p:sp>
        <p:nvSpPr>
          <p:cNvPr id="13" name="矩形 12"/>
          <p:cNvSpPr/>
          <p:nvPr/>
        </p:nvSpPr>
        <p:spPr>
          <a:xfrm>
            <a:off x="4499992" y="6488668"/>
            <a:ext cx="2954655" cy="369332"/>
          </a:xfrm>
          <a:prstGeom prst="rect">
            <a:avLst/>
          </a:prstGeom>
        </p:spPr>
        <p:txBody>
          <a:bodyPr wrap="none">
            <a:spAutoFit/>
          </a:bodyPr>
          <a:lstStyle/>
          <a:p>
            <a:r>
              <a:rPr lang="zh-CN" altLang="en-US" smtClean="0">
                <a:latin typeface="Times New Roman" pitchFamily="18" charset="0"/>
                <a:cs typeface="Times New Roman" pitchFamily="18" charset="0"/>
              </a:rPr>
              <a:t>每年</a:t>
            </a:r>
            <a:r>
              <a:rPr lang="en-US" altLang="zh-CN" smtClean="0">
                <a:latin typeface="Times New Roman" pitchFamily="18" charset="0"/>
                <a:cs typeface="Times New Roman" pitchFamily="18" charset="0"/>
              </a:rPr>
              <a:t>15</a:t>
            </a:r>
            <a:r>
              <a:rPr lang="zh-CN" altLang="zh-CN"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23</a:t>
            </a:r>
            <a:r>
              <a:rPr lang="zh-CN" altLang="zh-CN" smtClean="0">
                <a:latin typeface="Times New Roman" pitchFamily="18" charset="0"/>
                <a:cs typeface="Times New Roman" pitchFamily="18" charset="0"/>
              </a:rPr>
              <a:t>亿元的经济损失</a:t>
            </a:r>
            <a:endParaRPr lang="zh-CN" alt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研究背景</a:t>
            </a:r>
            <a:endParaRPr lang="zh-CN" altLang="en-US"/>
          </a:p>
        </p:txBody>
      </p:sp>
      <p:pic>
        <p:nvPicPr>
          <p:cNvPr id="4" name="图片 3" descr="C:\Documents and Settings\sarah\桌面\新建 Microsoft Office Visio 绘图 (2).tif"/>
          <p:cNvPicPr/>
          <p:nvPr/>
        </p:nvPicPr>
        <p:blipFill>
          <a:blip r:embed="rId3" cstate="print"/>
          <a:srcRect/>
          <a:stretch>
            <a:fillRect/>
          </a:stretch>
        </p:blipFill>
        <p:spPr bwMode="auto">
          <a:xfrm>
            <a:off x="1357290" y="2158680"/>
            <a:ext cx="5786478" cy="4294656"/>
          </a:xfrm>
          <a:prstGeom prst="rect">
            <a:avLst/>
          </a:prstGeom>
          <a:noFill/>
          <a:ln w="9525">
            <a:noFill/>
            <a:miter lim="800000"/>
            <a:headEnd/>
            <a:tailEnd/>
          </a:ln>
        </p:spPr>
      </p:pic>
      <p:sp>
        <p:nvSpPr>
          <p:cNvPr id="5" name="椭圆 4"/>
          <p:cNvSpPr/>
          <p:nvPr/>
        </p:nvSpPr>
        <p:spPr>
          <a:xfrm>
            <a:off x="3045575" y="5854047"/>
            <a:ext cx="2880019" cy="815313"/>
          </a:xfrm>
          <a:prstGeom prst="ellipse">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71600" y="1484784"/>
            <a:ext cx="6192688" cy="461665"/>
          </a:xfrm>
          <a:prstGeom prst="rect">
            <a:avLst/>
          </a:prstGeom>
        </p:spPr>
        <p:txBody>
          <a:bodyPr wrap="square">
            <a:spAutoFit/>
          </a:bodyPr>
          <a:lstStyle/>
          <a:p>
            <a:pPr lvl="0">
              <a:spcBef>
                <a:spcPct val="0"/>
              </a:spcBef>
            </a:pPr>
            <a:r>
              <a:rPr lang="zh-CN" altLang="en-US" sz="2400" b="1" smtClean="0">
                <a:solidFill>
                  <a:srgbClr val="464646"/>
                </a:solidFill>
                <a:effectLst>
                  <a:outerShdw blurRad="31750" dist="25400" dir="5400000" algn="tl" rotWithShape="0">
                    <a:srgbClr val="000000">
                      <a:alpha val="25000"/>
                    </a:srgbClr>
                  </a:outerShdw>
                </a:effectLst>
                <a:latin typeface="Calibri"/>
                <a:ea typeface="隶书"/>
                <a:cs typeface="+mj-cs"/>
              </a:rPr>
              <a:t>斜坡变形的三阶段及演化图示</a:t>
            </a:r>
            <a:endParaRPr lang="zh-CN" altLang="en-US" sz="2400" b="1">
              <a:solidFill>
                <a:srgbClr val="464646"/>
              </a:solidFill>
              <a:effectLst>
                <a:outerShdw blurRad="31750" dist="25400" dir="5400000" algn="tl" rotWithShape="0">
                  <a:srgbClr val="000000">
                    <a:alpha val="25000"/>
                  </a:srgbClr>
                </a:outerShdw>
              </a:effectLst>
              <a:latin typeface="Calibri"/>
              <a:ea typeface="隶书"/>
              <a:cs typeface="+mj-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83768" y="1481328"/>
            <a:ext cx="6203032" cy="4525963"/>
          </a:xfrm>
        </p:spPr>
        <p:txBody>
          <a:bodyPr>
            <a:normAutofit/>
          </a:bodyPr>
          <a:lstStyle/>
          <a:p>
            <a:pPr>
              <a:lnSpc>
                <a:spcPct val="150000"/>
              </a:lnSpc>
            </a:pPr>
            <a:r>
              <a:rPr lang="zh-CN" altLang="en-US" sz="3200" smtClean="0">
                <a:solidFill>
                  <a:schemeClr val="tx2">
                    <a:lumMod val="60000"/>
                    <a:lumOff val="40000"/>
                  </a:schemeClr>
                </a:solidFill>
              </a:rPr>
              <a:t>研究背景</a:t>
            </a:r>
            <a:endParaRPr lang="en-US" altLang="zh-CN" sz="3200" smtClean="0">
              <a:solidFill>
                <a:schemeClr val="tx2">
                  <a:lumMod val="60000"/>
                  <a:lumOff val="40000"/>
                </a:schemeClr>
              </a:solidFill>
            </a:endParaRPr>
          </a:p>
          <a:p>
            <a:pPr>
              <a:lnSpc>
                <a:spcPct val="150000"/>
              </a:lnSpc>
            </a:pPr>
            <a:endParaRPr lang="en-US" altLang="zh-CN" sz="3200" smtClean="0">
              <a:solidFill>
                <a:schemeClr val="tx2">
                  <a:lumMod val="60000"/>
                  <a:lumOff val="40000"/>
                </a:schemeClr>
              </a:solidFill>
              <a:cs typeface="Times New Roman"/>
            </a:endParaRPr>
          </a:p>
          <a:p>
            <a:pPr>
              <a:lnSpc>
                <a:spcPct val="150000"/>
              </a:lnSpc>
            </a:pPr>
            <a:r>
              <a:rPr lang="zh-CN" altLang="en-US" sz="3200" smtClean="0">
                <a:solidFill>
                  <a:schemeClr val="tx2">
                    <a:lumMod val="60000"/>
                    <a:lumOff val="40000"/>
                  </a:schemeClr>
                </a:solidFill>
                <a:cs typeface="Times New Roman"/>
              </a:rPr>
              <a:t>研究内容及计划</a:t>
            </a:r>
            <a:endParaRPr lang="en-US" altLang="zh-CN" sz="3200" smtClean="0">
              <a:solidFill>
                <a:schemeClr val="tx2">
                  <a:lumMod val="60000"/>
                  <a:lumOff val="40000"/>
                </a:schemeClr>
              </a:solidFill>
              <a:cs typeface="Times New Roman"/>
            </a:endParaRPr>
          </a:p>
          <a:p>
            <a:pPr>
              <a:lnSpc>
                <a:spcPct val="150000"/>
              </a:lnSpc>
            </a:pPr>
            <a:r>
              <a:rPr lang="zh-CN" altLang="en-US" sz="3200" smtClean="0">
                <a:solidFill>
                  <a:schemeClr val="tx2">
                    <a:lumMod val="60000"/>
                    <a:lumOff val="40000"/>
                  </a:schemeClr>
                </a:solidFill>
              </a:rPr>
              <a:t>预期创新点与成果</a:t>
            </a:r>
            <a:endParaRPr lang="en-US" altLang="zh-CN" sz="3200" smtClean="0">
              <a:solidFill>
                <a:schemeClr val="tx2">
                  <a:lumMod val="60000"/>
                  <a:lumOff val="40000"/>
                </a:schemeClr>
              </a:solidFill>
            </a:endParaRPr>
          </a:p>
          <a:p>
            <a:pPr>
              <a:lnSpc>
                <a:spcPct val="150000"/>
              </a:lnSpc>
            </a:pPr>
            <a:r>
              <a:rPr lang="zh-CN" altLang="en-US" sz="3200" smtClean="0">
                <a:solidFill>
                  <a:schemeClr val="tx2">
                    <a:lumMod val="60000"/>
                    <a:lumOff val="40000"/>
                  </a:schemeClr>
                </a:solidFill>
              </a:rPr>
              <a:t>初步成果</a:t>
            </a:r>
          </a:p>
          <a:p>
            <a:pPr>
              <a:lnSpc>
                <a:spcPct val="150000"/>
              </a:lnSpc>
            </a:pPr>
            <a:endParaRPr lang="zh-CN" altLang="en-US" sz="3200">
              <a:solidFill>
                <a:schemeClr val="tx2">
                  <a:lumMod val="60000"/>
                  <a:lumOff val="40000"/>
                </a:schemeClr>
              </a:solidFill>
            </a:endParaRPr>
          </a:p>
        </p:txBody>
      </p:sp>
      <p:sp>
        <p:nvSpPr>
          <p:cNvPr id="2" name="标题 1"/>
          <p:cNvSpPr>
            <a:spLocks noGrp="1"/>
          </p:cNvSpPr>
          <p:nvPr>
            <p:ph type="title"/>
          </p:nvPr>
        </p:nvSpPr>
        <p:spPr/>
        <p:txBody>
          <a:bodyPr/>
          <a:lstStyle/>
          <a:p>
            <a:r>
              <a:rPr lang="zh-CN" altLang="en-US" smtClean="0"/>
              <a:t>报告内容</a:t>
            </a:r>
            <a:endParaRPr lang="zh-CN" altLang="en-US"/>
          </a:p>
        </p:txBody>
      </p:sp>
      <p:grpSp>
        <p:nvGrpSpPr>
          <p:cNvPr id="7" name="组合 6"/>
          <p:cNvGrpSpPr/>
          <p:nvPr/>
        </p:nvGrpSpPr>
        <p:grpSpPr>
          <a:xfrm>
            <a:off x="2411760" y="2412177"/>
            <a:ext cx="4608512" cy="584775"/>
            <a:chOff x="2411760" y="2412177"/>
            <a:chExt cx="4608512" cy="584775"/>
          </a:xfrm>
        </p:grpSpPr>
        <p:pic>
          <p:nvPicPr>
            <p:cNvPr id="4" name="Picture 1" descr="C:\Users\gao\Pictures\Earth.png"/>
            <p:cNvPicPr>
              <a:picLocks noChangeAspect="1" noChangeArrowheads="1"/>
            </p:cNvPicPr>
            <p:nvPr/>
          </p:nvPicPr>
          <p:blipFill>
            <a:blip r:embed="rId3" cstate="print"/>
            <a:srcRect/>
            <a:stretch>
              <a:fillRect/>
            </a:stretch>
          </p:blipFill>
          <p:spPr bwMode="auto">
            <a:xfrm>
              <a:off x="2411760" y="2492896"/>
              <a:ext cx="432048" cy="432048"/>
            </a:xfrm>
            <a:prstGeom prst="rect">
              <a:avLst/>
            </a:prstGeom>
            <a:noFill/>
          </p:spPr>
        </p:pic>
        <p:sp>
          <p:nvSpPr>
            <p:cNvPr id="6" name="TextBox 5"/>
            <p:cNvSpPr txBox="1"/>
            <p:nvPr/>
          </p:nvSpPr>
          <p:spPr>
            <a:xfrm>
              <a:off x="2843808" y="2412177"/>
              <a:ext cx="4176464" cy="584775"/>
            </a:xfrm>
            <a:prstGeom prst="rect">
              <a:avLst/>
            </a:prstGeom>
            <a:noFill/>
          </p:spPr>
          <p:txBody>
            <a:bodyPr wrap="square" rtlCol="0" anchor="ctr">
              <a:spAutoFit/>
            </a:bodyPr>
            <a:lstStyle/>
            <a:p>
              <a:r>
                <a:rPr lang="zh-CN" altLang="en-US" sz="3200" b="1" smtClean="0">
                  <a:solidFill>
                    <a:srgbClr val="FF0000"/>
                  </a:solidFill>
                  <a:effectLst>
                    <a:outerShdw blurRad="38100" dist="38100" dir="2700000" algn="tl">
                      <a:srgbClr val="000000">
                        <a:alpha val="43137"/>
                      </a:srgbClr>
                    </a:outerShdw>
                  </a:effectLst>
                </a:rPr>
                <a:t>研究进展</a:t>
              </a:r>
              <a:endParaRPr lang="zh-CN" altLang="en-US" sz="3200" b="1">
                <a:solidFill>
                  <a:srgbClr val="FF0000"/>
                </a:solidFill>
                <a:effectLst>
                  <a:outerShdw blurRad="38100" dist="38100" dir="2700000" algn="tl">
                    <a:srgbClr val="000000">
                      <a:alpha val="43137"/>
                    </a:srgbClr>
                  </a:outerShdw>
                </a:effectLst>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研究进展</a:t>
            </a:r>
            <a:endParaRPr lang="en-US" altLang="zh-CN" dirty="0" smtClean="0"/>
          </a:p>
          <a:p>
            <a:pPr marL="907542" lvl="1" indent="-514350">
              <a:buFont typeface="+mj-lt"/>
              <a:buAutoNum type="romanUcPeriod"/>
            </a:pPr>
            <a:r>
              <a:rPr lang="zh-CN" altLang="en-US" dirty="0" smtClean="0"/>
              <a:t>地质体材料性能研究现状</a:t>
            </a:r>
            <a:endParaRPr lang="en-US" altLang="zh-CN" dirty="0" smtClean="0"/>
          </a:p>
          <a:p>
            <a:pPr lvl="2"/>
            <a:r>
              <a:rPr lang="zh-CN" altLang="en-US" dirty="0" smtClean="0"/>
              <a:t>常规试验</a:t>
            </a:r>
            <a:endParaRPr lang="en-US" altLang="zh-CN" dirty="0" smtClean="0"/>
          </a:p>
          <a:p>
            <a:pPr lvl="2"/>
            <a:r>
              <a:rPr lang="zh-CN" altLang="en-US" dirty="0" smtClean="0"/>
              <a:t>超声波方法</a:t>
            </a:r>
            <a:endParaRPr lang="en-US" altLang="zh-CN" dirty="0" smtClean="0"/>
          </a:p>
          <a:p>
            <a:pPr lvl="2"/>
            <a:endParaRPr lang="en-US" altLang="zh-CN" dirty="0" smtClean="0"/>
          </a:p>
          <a:p>
            <a:pPr marL="907542" lvl="1" indent="-514350">
              <a:buFont typeface="+mj-lt"/>
              <a:buAutoNum type="romanUcPeriod"/>
            </a:pPr>
            <a:r>
              <a:rPr lang="zh-CN" altLang="en-US" dirty="0" smtClean="0"/>
              <a:t>地质体材料断裂的实验研究现状</a:t>
            </a:r>
            <a:endParaRPr lang="en-US" altLang="zh-CN" dirty="0" smtClean="0"/>
          </a:p>
          <a:p>
            <a:pPr lvl="2"/>
            <a:r>
              <a:rPr lang="zh-CN" altLang="en-US" dirty="0" smtClean="0"/>
              <a:t>岩石断裂实验研究现状</a:t>
            </a:r>
            <a:endParaRPr lang="en-US" altLang="zh-CN" dirty="0" smtClean="0"/>
          </a:p>
          <a:p>
            <a:pPr lvl="2"/>
            <a:r>
              <a:rPr lang="zh-CN" altLang="en-US" dirty="0" smtClean="0"/>
              <a:t>土的变形局部化及断裂研究进展</a:t>
            </a:r>
            <a:endParaRPr lang="zh-CN" altLang="en-US" dirty="0"/>
          </a:p>
        </p:txBody>
      </p:sp>
      <p:sp>
        <p:nvSpPr>
          <p:cNvPr id="3" name="标题 2"/>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研究进展（</a:t>
            </a:r>
            <a:r>
              <a:rPr lang="en-US" altLang="zh-CN" smtClean="0">
                <a:latin typeface="Times New Roman" pitchFamily="18" charset="0"/>
                <a:cs typeface="Times New Roman" pitchFamily="18" charset="0"/>
              </a:rPr>
              <a:t>I</a:t>
            </a:r>
            <a:r>
              <a:rPr lang="zh-CN" altLang="en-US" smtClean="0"/>
              <a:t>）</a:t>
            </a:r>
            <a:endParaRPr lang="zh-CN" altLang="en-US"/>
          </a:p>
        </p:txBody>
      </p:sp>
      <p:graphicFrame>
        <p:nvGraphicFramePr>
          <p:cNvPr id="19" name="图示 18"/>
          <p:cNvGraphicFramePr/>
          <p:nvPr/>
        </p:nvGraphicFramePr>
        <p:xfrm>
          <a:off x="467544" y="1340768"/>
          <a:ext cx="7026574" cy="4588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矩形 19"/>
          <p:cNvSpPr/>
          <p:nvPr/>
        </p:nvSpPr>
        <p:spPr>
          <a:xfrm>
            <a:off x="2428860" y="6074132"/>
            <a:ext cx="6316153" cy="523220"/>
          </a:xfrm>
          <a:prstGeom prst="rect">
            <a:avLst/>
          </a:prstGeom>
        </p:spPr>
        <p:txBody>
          <a:bodyPr wrap="none">
            <a:spAutoFit/>
          </a:bodyPr>
          <a:lstStyle/>
          <a:p>
            <a:r>
              <a:rPr lang="zh-CN" altLang="en-US" sz="2800" b="1" smtClean="0">
                <a:solidFill>
                  <a:srgbClr val="7030A0"/>
                </a:solidFill>
              </a:rPr>
              <a:t>不足：试件有要求、复杂、粗略、宏观</a:t>
            </a:r>
            <a:endParaRPr lang="zh-CN" altLang="en-US" sz="2800" b="1">
              <a:solidFill>
                <a:srgbClr val="7030A0"/>
              </a:solidFill>
            </a:endParaRPr>
          </a:p>
        </p:txBody>
      </p:sp>
      <p:sp>
        <p:nvSpPr>
          <p:cNvPr id="21" name="矩形 20"/>
          <p:cNvSpPr/>
          <p:nvPr/>
        </p:nvSpPr>
        <p:spPr>
          <a:xfrm>
            <a:off x="6357950" y="1785926"/>
            <a:ext cx="2051524" cy="646331"/>
          </a:xfrm>
          <a:prstGeom prst="rect">
            <a:avLst/>
          </a:prstGeom>
        </p:spPr>
        <p:txBody>
          <a:bodyPr wrap="none">
            <a:spAutoFit/>
          </a:bodyPr>
          <a:lstStyle/>
          <a:p>
            <a:r>
              <a:rPr lang="zh-CN" altLang="en-US" smtClean="0">
                <a:latin typeface="Times New Roman" pitchFamily="18" charset="0"/>
                <a:cs typeface="Times New Roman" pitchFamily="18" charset="0"/>
              </a:rPr>
              <a:t>（谢和平，</a:t>
            </a:r>
            <a:r>
              <a:rPr lang="en-US" altLang="zh-CN" smtClean="0">
                <a:latin typeface="Times New Roman" pitchFamily="18" charset="0"/>
                <a:cs typeface="Times New Roman" pitchFamily="18" charset="0"/>
              </a:rPr>
              <a:t>2004</a:t>
            </a:r>
            <a:r>
              <a:rPr lang="zh-CN" altLang="en-US" smtClean="0">
                <a:latin typeface="Times New Roman" pitchFamily="18" charset="0"/>
                <a:cs typeface="Times New Roman" pitchFamily="18" charset="0"/>
              </a:rPr>
              <a:t>）</a:t>
            </a:r>
            <a:endParaRPr lang="en-US" altLang="zh-CN" smtClean="0">
              <a:latin typeface="Times New Roman" pitchFamily="18" charset="0"/>
              <a:cs typeface="Times New Roman" pitchFamily="18" charset="0"/>
            </a:endParaRPr>
          </a:p>
          <a:p>
            <a:r>
              <a:rPr lang="zh-CN" altLang="en-US" smtClean="0">
                <a:latin typeface="Times New Roman" pitchFamily="18" charset="0"/>
                <a:cs typeface="Times New Roman" pitchFamily="18" charset="0"/>
              </a:rPr>
              <a:t>（林韵梅，</a:t>
            </a:r>
            <a:r>
              <a:rPr lang="en-US" altLang="zh-CN" smtClean="0">
                <a:latin typeface="Times New Roman" pitchFamily="18" charset="0"/>
                <a:cs typeface="Times New Roman" pitchFamily="18" charset="0"/>
              </a:rPr>
              <a:t>1984</a:t>
            </a:r>
            <a:r>
              <a:rPr lang="zh-CN" altLang="en-US" smtClean="0">
                <a:latin typeface="Times New Roman" pitchFamily="18" charset="0"/>
                <a:cs typeface="Times New Roman" pitchFamily="18" charset="0"/>
              </a:rPr>
              <a:t>）</a:t>
            </a:r>
            <a:endParaRPr lang="zh-CN" alt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研究进展（</a:t>
            </a:r>
            <a:r>
              <a:rPr lang="en-US" altLang="zh-CN" smtClean="0">
                <a:latin typeface="Times New Roman" pitchFamily="18" charset="0"/>
                <a:cs typeface="Times New Roman" pitchFamily="18" charset="0"/>
              </a:rPr>
              <a:t>I</a:t>
            </a:r>
            <a:r>
              <a:rPr lang="zh-CN" altLang="en-US" smtClean="0"/>
              <a:t>）</a:t>
            </a:r>
            <a:r>
              <a:rPr lang="en-US" altLang="zh-CN" smtClean="0"/>
              <a:t/>
            </a:r>
            <a:br>
              <a:rPr lang="en-US" altLang="zh-CN" smtClean="0"/>
            </a:br>
            <a:r>
              <a:rPr lang="en-US" altLang="zh-CN" smtClean="0"/>
              <a:t>—</a:t>
            </a:r>
            <a:r>
              <a:rPr lang="zh-CN" altLang="en-US" smtClean="0"/>
              <a:t>超声波方法</a:t>
            </a:r>
            <a:endParaRPr lang="zh-CN" altLang="en-US"/>
          </a:p>
        </p:txBody>
      </p:sp>
      <p:pic>
        <p:nvPicPr>
          <p:cNvPr id="4" name="图片 3"/>
          <p:cNvPicPr/>
          <p:nvPr/>
        </p:nvPicPr>
        <p:blipFill>
          <a:blip r:embed="rId3" cstate="print"/>
          <a:srcRect/>
          <a:stretch>
            <a:fillRect/>
          </a:stretch>
        </p:blipFill>
        <p:spPr bwMode="auto">
          <a:xfrm>
            <a:off x="5436096" y="1"/>
            <a:ext cx="3707906" cy="2204863"/>
          </a:xfrm>
          <a:prstGeom prst="rect">
            <a:avLst/>
          </a:prstGeom>
          <a:noFill/>
          <a:ln w="9525">
            <a:noFill/>
            <a:miter lim="800000"/>
            <a:headEnd/>
            <a:tailEnd/>
          </a:ln>
        </p:spPr>
      </p:pic>
      <p:sp>
        <p:nvSpPr>
          <p:cNvPr id="12" name="矩形 11"/>
          <p:cNvSpPr/>
          <p:nvPr/>
        </p:nvSpPr>
        <p:spPr>
          <a:xfrm>
            <a:off x="285720" y="1948239"/>
            <a:ext cx="553998" cy="3424977"/>
          </a:xfrm>
          <a:prstGeom prst="rect">
            <a:avLst/>
          </a:prstGeom>
        </p:spPr>
        <p:txBody>
          <a:bodyPr vert="eaVert" wrap="none">
            <a:spAutoFit/>
          </a:bodyPr>
          <a:lstStyle/>
          <a:p>
            <a:r>
              <a:rPr lang="zh-CN" altLang="en-US" sz="2400" b="1" smtClean="0"/>
              <a:t>超声波在地质体材料应用</a:t>
            </a:r>
            <a:endParaRPr lang="zh-CN" altLang="en-US" sz="2400" b="1"/>
          </a:p>
        </p:txBody>
      </p:sp>
      <p:grpSp>
        <p:nvGrpSpPr>
          <p:cNvPr id="23" name="组合 22"/>
          <p:cNvGrpSpPr/>
          <p:nvPr/>
        </p:nvGrpSpPr>
        <p:grpSpPr>
          <a:xfrm>
            <a:off x="899593" y="1340768"/>
            <a:ext cx="4662502" cy="4104456"/>
            <a:chOff x="857225" y="1039056"/>
            <a:chExt cx="4662502" cy="4104456"/>
          </a:xfrm>
        </p:grpSpPr>
        <p:grpSp>
          <p:nvGrpSpPr>
            <p:cNvPr id="19" name="组合 18"/>
            <p:cNvGrpSpPr/>
            <p:nvPr/>
          </p:nvGrpSpPr>
          <p:grpSpPr>
            <a:xfrm>
              <a:off x="857225" y="1039056"/>
              <a:ext cx="4662502" cy="3747265"/>
              <a:chOff x="1074811" y="1007098"/>
              <a:chExt cx="4448928" cy="3142285"/>
            </a:xfrm>
          </p:grpSpPr>
          <p:sp>
            <p:nvSpPr>
              <p:cNvPr id="5" name="左大括号 4"/>
              <p:cNvSpPr/>
              <p:nvPr/>
            </p:nvSpPr>
            <p:spPr>
              <a:xfrm>
                <a:off x="1074811" y="1671307"/>
                <a:ext cx="206128" cy="2478076"/>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w="38100">
                    <a:solidFill>
                      <a:srgbClr val="00B0F0"/>
                    </a:solidFill>
                  </a:ln>
                  <a:latin typeface="Times New Roman" pitchFamily="18" charset="0"/>
                  <a:cs typeface="Times New Roman" pitchFamily="18" charset="0"/>
                </a:endParaRPr>
              </a:p>
            </p:txBody>
          </p:sp>
          <p:sp>
            <p:nvSpPr>
              <p:cNvPr id="6" name="矩形 5"/>
              <p:cNvSpPr/>
              <p:nvPr/>
            </p:nvSpPr>
            <p:spPr>
              <a:xfrm>
                <a:off x="1180718" y="1490159"/>
                <a:ext cx="3309960" cy="451653"/>
              </a:xfrm>
              <a:prstGeom prst="rect">
                <a:avLst/>
              </a:prstGeom>
            </p:spPr>
            <p:txBody>
              <a:bodyPr wrap="square">
                <a:spAutoFit/>
              </a:bodyPr>
              <a:lstStyle/>
              <a:p>
                <a:pPr marL="365760" lvl="0" indent="-256032">
                  <a:lnSpc>
                    <a:spcPct val="145000"/>
                  </a:lnSpc>
                  <a:spcBef>
                    <a:spcPts val="400"/>
                  </a:spcBef>
                  <a:buClr>
                    <a:srgbClr val="2DA2BF"/>
                  </a:buClr>
                  <a:buSzPct val="68000"/>
                  <a:defRPr/>
                </a:pPr>
                <a:r>
                  <a:rPr lang="zh-CN" altLang="en-US" sz="2000" b="1" smtClean="0">
                    <a:solidFill>
                      <a:prstClr val="black"/>
                    </a:solidFill>
                    <a:latin typeface="Times New Roman" pitchFamily="18" charset="0"/>
                    <a:cs typeface="Times New Roman" pitchFamily="18" charset="0"/>
                  </a:rPr>
                  <a:t>弹性常数的测定</a:t>
                </a:r>
                <a:endParaRPr lang="en-US" altLang="zh-CN" sz="2000" b="1" smtClean="0">
                  <a:solidFill>
                    <a:prstClr val="black"/>
                  </a:solidFill>
                  <a:latin typeface="Times New Roman" pitchFamily="18" charset="0"/>
                  <a:cs typeface="Times New Roman" pitchFamily="18" charset="0"/>
                </a:endParaRPr>
              </a:p>
            </p:txBody>
          </p:sp>
          <p:sp>
            <p:nvSpPr>
              <p:cNvPr id="7" name="矩形 6"/>
              <p:cNvSpPr/>
              <p:nvPr/>
            </p:nvSpPr>
            <p:spPr>
              <a:xfrm>
                <a:off x="1214413" y="2571744"/>
                <a:ext cx="3062313" cy="451653"/>
              </a:xfrm>
              <a:prstGeom prst="rect">
                <a:avLst/>
              </a:prstGeom>
            </p:spPr>
            <p:txBody>
              <a:bodyPr wrap="square">
                <a:spAutoFit/>
              </a:bodyPr>
              <a:lstStyle/>
              <a:p>
                <a:pPr marL="365760" lvl="0" indent="-256032">
                  <a:lnSpc>
                    <a:spcPct val="145000"/>
                  </a:lnSpc>
                  <a:spcBef>
                    <a:spcPts val="400"/>
                  </a:spcBef>
                  <a:buClr>
                    <a:srgbClr val="2DA2BF"/>
                  </a:buClr>
                  <a:buSzPct val="68000"/>
                  <a:defRPr/>
                </a:pPr>
                <a:r>
                  <a:rPr lang="zh-CN" altLang="en-US" sz="2000" b="1" smtClean="0">
                    <a:solidFill>
                      <a:prstClr val="black"/>
                    </a:solidFill>
                    <a:latin typeface="Times New Roman" pitchFamily="18" charset="0"/>
                    <a:cs typeface="Times New Roman" pitchFamily="18" charset="0"/>
                  </a:rPr>
                  <a:t>材料粘性、非线性</a:t>
                </a:r>
                <a:endParaRPr lang="en-US" altLang="zh-CN" sz="2000" b="1" smtClean="0">
                  <a:solidFill>
                    <a:prstClr val="black"/>
                  </a:solidFill>
                  <a:latin typeface="Times New Roman" pitchFamily="18" charset="0"/>
                  <a:cs typeface="Times New Roman" pitchFamily="18" charset="0"/>
                </a:endParaRPr>
              </a:p>
            </p:txBody>
          </p:sp>
          <p:sp>
            <p:nvSpPr>
              <p:cNvPr id="8" name="矩形 7"/>
              <p:cNvSpPr/>
              <p:nvPr/>
            </p:nvSpPr>
            <p:spPr>
              <a:xfrm>
                <a:off x="1172370" y="3214686"/>
                <a:ext cx="1267100" cy="451653"/>
              </a:xfrm>
              <a:prstGeom prst="rect">
                <a:avLst/>
              </a:prstGeom>
            </p:spPr>
            <p:txBody>
              <a:bodyPr wrap="none">
                <a:spAutoFit/>
              </a:bodyPr>
              <a:lstStyle/>
              <a:p>
                <a:pPr marL="365760" lvl="0" indent="-256032">
                  <a:lnSpc>
                    <a:spcPct val="145000"/>
                  </a:lnSpc>
                  <a:spcBef>
                    <a:spcPts val="400"/>
                  </a:spcBef>
                  <a:buClr>
                    <a:srgbClr val="2DA2BF"/>
                  </a:buClr>
                  <a:buSzPct val="68000"/>
                  <a:defRPr/>
                </a:pPr>
                <a:r>
                  <a:rPr lang="zh-CN" altLang="en-US" sz="2000" b="1" smtClean="0">
                    <a:solidFill>
                      <a:prstClr val="black"/>
                    </a:solidFill>
                    <a:latin typeface="Times New Roman" pitchFamily="18" charset="0"/>
                    <a:cs typeface="Times New Roman" pitchFamily="18" charset="0"/>
                  </a:rPr>
                  <a:t>无损探伤</a:t>
                </a:r>
                <a:endParaRPr lang="en-US" altLang="zh-CN" sz="2000" b="1" smtClean="0">
                  <a:solidFill>
                    <a:prstClr val="black"/>
                  </a:solidFill>
                  <a:latin typeface="Times New Roman" pitchFamily="18" charset="0"/>
                  <a:cs typeface="Times New Roman" pitchFamily="18" charset="0"/>
                </a:endParaRPr>
              </a:p>
            </p:txBody>
          </p:sp>
          <p:sp>
            <p:nvSpPr>
              <p:cNvPr id="9" name="矩形 8"/>
              <p:cNvSpPr/>
              <p:nvPr/>
            </p:nvSpPr>
            <p:spPr>
              <a:xfrm>
                <a:off x="3357555" y="1007098"/>
                <a:ext cx="2166184" cy="1471097"/>
              </a:xfrm>
              <a:prstGeom prst="rect">
                <a:avLst/>
              </a:prstGeom>
            </p:spPr>
            <p:txBody>
              <a:bodyPr wrap="none">
                <a:spAutoFit/>
              </a:bodyPr>
              <a:lstStyle/>
              <a:p>
                <a:pPr>
                  <a:lnSpc>
                    <a:spcPct val="150000"/>
                  </a:lnSpc>
                </a:pPr>
                <a:r>
                  <a:rPr lang="en-US" altLang="zh-CN" b="1" smtClean="0">
                    <a:latin typeface="Times New Roman" pitchFamily="18" charset="0"/>
                    <a:cs typeface="Times New Roman" pitchFamily="18" charset="0"/>
                  </a:rPr>
                  <a:t>David</a:t>
                </a:r>
                <a:r>
                  <a:rPr lang="zh-CN" altLang="en-US" b="1" smtClean="0">
                    <a:latin typeface="Times New Roman" pitchFamily="18" charset="0"/>
                    <a:cs typeface="Times New Roman" pitchFamily="18" charset="0"/>
                  </a:rPr>
                  <a:t>，</a:t>
                </a:r>
                <a:r>
                  <a:rPr lang="en-US" altLang="zh-CN" b="1" smtClean="0">
                    <a:latin typeface="Times New Roman" pitchFamily="18" charset="0"/>
                    <a:cs typeface="Times New Roman" pitchFamily="18" charset="0"/>
                  </a:rPr>
                  <a:t>1992</a:t>
                </a:r>
                <a:endParaRPr lang="en-US" b="1" smtClean="0">
                  <a:latin typeface="Times New Roman" pitchFamily="18" charset="0"/>
                  <a:cs typeface="Times New Roman" pitchFamily="18" charset="0"/>
                </a:endParaRPr>
              </a:p>
              <a:p>
                <a:pPr>
                  <a:lnSpc>
                    <a:spcPct val="150000"/>
                  </a:lnSpc>
                </a:pPr>
                <a:r>
                  <a:rPr lang="en-US" b="1" err="1" smtClean="0">
                    <a:latin typeface="Times New Roman" pitchFamily="18" charset="0"/>
                    <a:cs typeface="Times New Roman" pitchFamily="18" charset="0"/>
                  </a:rPr>
                  <a:t>Christaras</a:t>
                </a:r>
                <a:r>
                  <a:rPr lang="en-US" b="1" smtClean="0">
                    <a:latin typeface="Times New Roman" pitchFamily="18" charset="0"/>
                    <a:cs typeface="Times New Roman" pitchFamily="18" charset="0"/>
                  </a:rPr>
                  <a:t> </a:t>
                </a:r>
                <a:r>
                  <a:rPr lang="zh-CN" altLang="en-US" b="1" smtClean="0">
                    <a:latin typeface="Times New Roman" pitchFamily="18" charset="0"/>
                    <a:cs typeface="Times New Roman" pitchFamily="18" charset="0"/>
                  </a:rPr>
                  <a:t>，</a:t>
                </a:r>
                <a:r>
                  <a:rPr lang="en-US" altLang="zh-CN" b="1" smtClean="0">
                    <a:latin typeface="Times New Roman" pitchFamily="18" charset="0"/>
                    <a:cs typeface="Times New Roman" pitchFamily="18" charset="0"/>
                  </a:rPr>
                  <a:t>2004</a:t>
                </a:r>
              </a:p>
              <a:p>
                <a:pPr>
                  <a:lnSpc>
                    <a:spcPct val="150000"/>
                  </a:lnSpc>
                </a:pPr>
                <a:r>
                  <a:rPr lang="en-US" b="1" err="1" smtClean="0">
                    <a:latin typeface="Times New Roman" pitchFamily="18" charset="0"/>
                    <a:cs typeface="Times New Roman" pitchFamily="18" charset="0"/>
                  </a:rPr>
                  <a:t>Homand</a:t>
                </a:r>
                <a:r>
                  <a:rPr lang="zh-CN" altLang="en-US" b="1" smtClean="0">
                    <a:latin typeface="Times New Roman" pitchFamily="18" charset="0"/>
                    <a:cs typeface="Times New Roman" pitchFamily="18" charset="0"/>
                  </a:rPr>
                  <a:t>，</a:t>
                </a:r>
                <a:r>
                  <a:rPr lang="en-US" altLang="zh-CN" b="1" smtClean="0">
                    <a:latin typeface="Times New Roman" pitchFamily="18" charset="0"/>
                    <a:cs typeface="Times New Roman" pitchFamily="18" charset="0"/>
                  </a:rPr>
                  <a:t>2003</a:t>
                </a:r>
              </a:p>
              <a:p>
                <a:pPr>
                  <a:lnSpc>
                    <a:spcPct val="150000"/>
                  </a:lnSpc>
                </a:pPr>
                <a:r>
                  <a:rPr lang="zh-CN" altLang="en-US" b="1" smtClean="0">
                    <a:latin typeface="Times New Roman" pitchFamily="18" charset="0"/>
                    <a:cs typeface="Times New Roman" pitchFamily="18" charset="0"/>
                  </a:rPr>
                  <a:t>王大雁，</a:t>
                </a:r>
                <a:r>
                  <a:rPr lang="en-US" altLang="zh-CN" b="1" smtClean="0">
                    <a:latin typeface="Times New Roman" pitchFamily="18" charset="0"/>
                    <a:cs typeface="Times New Roman" pitchFamily="18" charset="0"/>
                  </a:rPr>
                  <a:t>2002</a:t>
                </a:r>
                <a:r>
                  <a:rPr lang="zh-CN" altLang="en-US" b="1" smtClean="0">
                    <a:latin typeface="Times New Roman" pitchFamily="18" charset="0"/>
                    <a:cs typeface="Times New Roman" pitchFamily="18" charset="0"/>
                  </a:rPr>
                  <a:t>，</a:t>
                </a:r>
                <a:r>
                  <a:rPr lang="en-US" altLang="zh-CN" b="1" smtClean="0">
                    <a:latin typeface="Times New Roman" pitchFamily="18" charset="0"/>
                    <a:cs typeface="Times New Roman" pitchFamily="18" charset="0"/>
                  </a:rPr>
                  <a:t>2006</a:t>
                </a:r>
              </a:p>
            </p:txBody>
          </p:sp>
          <p:sp>
            <p:nvSpPr>
              <p:cNvPr id="10" name="矩形 9"/>
              <p:cNvSpPr/>
              <p:nvPr/>
            </p:nvSpPr>
            <p:spPr>
              <a:xfrm>
                <a:off x="3714744" y="2396531"/>
                <a:ext cx="1695075" cy="774262"/>
              </a:xfrm>
              <a:prstGeom prst="rect">
                <a:avLst/>
              </a:prstGeom>
            </p:spPr>
            <p:txBody>
              <a:bodyPr wrap="none">
                <a:spAutoFit/>
              </a:bodyPr>
              <a:lstStyle/>
              <a:p>
                <a:pPr>
                  <a:lnSpc>
                    <a:spcPct val="150000"/>
                  </a:lnSpc>
                </a:pPr>
                <a:r>
                  <a:rPr lang="en-US" b="1" smtClean="0">
                    <a:latin typeface="Times New Roman" pitchFamily="18" charset="0"/>
                    <a:cs typeface="Times New Roman" pitchFamily="18" charset="0"/>
                  </a:rPr>
                  <a:t>Tutuncu</a:t>
                </a:r>
                <a:r>
                  <a:rPr lang="zh-CN" altLang="en-US" b="1" smtClean="0">
                    <a:latin typeface="Times New Roman" pitchFamily="18" charset="0"/>
                    <a:cs typeface="Times New Roman" pitchFamily="18" charset="0"/>
                  </a:rPr>
                  <a:t>，</a:t>
                </a:r>
                <a:r>
                  <a:rPr lang="en-US" altLang="zh-CN" b="1" smtClean="0">
                    <a:latin typeface="Times New Roman" pitchFamily="18" charset="0"/>
                    <a:cs typeface="Times New Roman" pitchFamily="18" charset="0"/>
                  </a:rPr>
                  <a:t>1998</a:t>
                </a:r>
              </a:p>
              <a:p>
                <a:pPr>
                  <a:lnSpc>
                    <a:spcPct val="150000"/>
                  </a:lnSpc>
                </a:pPr>
                <a:r>
                  <a:rPr lang="en-US" b="1" smtClean="0">
                    <a:latin typeface="Times New Roman" pitchFamily="18" charset="0"/>
                    <a:cs typeface="Times New Roman" pitchFamily="18" charset="0"/>
                  </a:rPr>
                  <a:t>Fujisawa</a:t>
                </a:r>
                <a:r>
                  <a:rPr lang="zh-CN" altLang="en-US" b="1" smtClean="0">
                    <a:latin typeface="Times New Roman" pitchFamily="18" charset="0"/>
                    <a:cs typeface="Times New Roman" pitchFamily="18" charset="0"/>
                  </a:rPr>
                  <a:t>，</a:t>
                </a:r>
                <a:r>
                  <a:rPr lang="en-US" altLang="zh-CN" b="1" smtClean="0">
                    <a:latin typeface="Times New Roman" pitchFamily="18" charset="0"/>
                    <a:cs typeface="Times New Roman" pitchFamily="18" charset="0"/>
                  </a:rPr>
                  <a:t>2009</a:t>
                </a:r>
                <a:endParaRPr lang="zh-CN" altLang="en-US" b="1">
                  <a:latin typeface="Times New Roman" pitchFamily="18" charset="0"/>
                  <a:cs typeface="Times New Roman" pitchFamily="18" charset="0"/>
                </a:endParaRPr>
              </a:p>
            </p:txBody>
          </p:sp>
          <p:sp>
            <p:nvSpPr>
              <p:cNvPr id="11" name="矩形 10"/>
              <p:cNvSpPr/>
              <p:nvPr/>
            </p:nvSpPr>
            <p:spPr>
              <a:xfrm>
                <a:off x="2571736" y="3286124"/>
                <a:ext cx="1515809" cy="309705"/>
              </a:xfrm>
              <a:prstGeom prst="rect">
                <a:avLst/>
              </a:prstGeom>
            </p:spPr>
            <p:txBody>
              <a:bodyPr wrap="none">
                <a:spAutoFit/>
              </a:bodyPr>
              <a:lstStyle/>
              <a:p>
                <a:r>
                  <a:rPr lang="en-US" b="1" smtClean="0">
                    <a:latin typeface="Times New Roman" pitchFamily="18" charset="0"/>
                    <a:cs typeface="Times New Roman" pitchFamily="18" charset="0"/>
                  </a:rPr>
                  <a:t>Tabrizi</a:t>
                </a:r>
                <a:r>
                  <a:rPr lang="zh-CN" altLang="en-US" b="1" smtClean="0">
                    <a:latin typeface="Times New Roman" pitchFamily="18" charset="0"/>
                    <a:cs typeface="Times New Roman" pitchFamily="18" charset="0"/>
                  </a:rPr>
                  <a:t>，</a:t>
                </a:r>
                <a:r>
                  <a:rPr lang="en-US" altLang="zh-CN" b="1" smtClean="0">
                    <a:latin typeface="Times New Roman" pitchFamily="18" charset="0"/>
                    <a:cs typeface="Times New Roman" pitchFamily="18" charset="0"/>
                  </a:rPr>
                  <a:t>2010</a:t>
                </a:r>
                <a:endParaRPr lang="zh-CN" altLang="en-US" b="1">
                  <a:latin typeface="Times New Roman" pitchFamily="18" charset="0"/>
                  <a:cs typeface="Times New Roman" pitchFamily="18" charset="0"/>
                </a:endParaRPr>
              </a:p>
            </p:txBody>
          </p:sp>
          <p:sp>
            <p:nvSpPr>
              <p:cNvPr id="13" name="左大括号 12"/>
              <p:cNvSpPr/>
              <p:nvPr/>
            </p:nvSpPr>
            <p:spPr>
              <a:xfrm>
                <a:off x="3187945" y="1188246"/>
                <a:ext cx="194707" cy="1170836"/>
              </a:xfrm>
              <a:prstGeom prst="leftBrace">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latin typeface="Times New Roman" pitchFamily="18" charset="0"/>
                  <a:cs typeface="Times New Roman" pitchFamily="18" charset="0"/>
                </a:endParaRPr>
              </a:p>
            </p:txBody>
          </p:sp>
          <p:sp>
            <p:nvSpPr>
              <p:cNvPr id="14" name="左大括号 13"/>
              <p:cNvSpPr/>
              <p:nvPr/>
            </p:nvSpPr>
            <p:spPr>
              <a:xfrm>
                <a:off x="3528774" y="2571745"/>
                <a:ext cx="150496" cy="499356"/>
              </a:xfrm>
              <a:prstGeom prst="leftBrace">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latin typeface="Times New Roman" pitchFamily="18" charset="0"/>
                  <a:cs typeface="Times New Roman" pitchFamily="18" charset="0"/>
                </a:endParaRPr>
              </a:p>
            </p:txBody>
          </p:sp>
        </p:grpSp>
        <p:sp>
          <p:nvSpPr>
            <p:cNvPr id="20" name="矩形 19"/>
            <p:cNvSpPr/>
            <p:nvPr/>
          </p:nvSpPr>
          <p:spPr>
            <a:xfrm>
              <a:off x="1000100" y="4357694"/>
              <a:ext cx="2360262" cy="538609"/>
            </a:xfrm>
            <a:prstGeom prst="rect">
              <a:avLst/>
            </a:prstGeom>
          </p:spPr>
          <p:txBody>
            <a:bodyPr wrap="none">
              <a:spAutoFit/>
            </a:bodyPr>
            <a:lstStyle/>
            <a:p>
              <a:pPr marL="365760" lvl="0" indent="-256032">
                <a:lnSpc>
                  <a:spcPct val="145000"/>
                </a:lnSpc>
                <a:spcBef>
                  <a:spcPts val="400"/>
                </a:spcBef>
                <a:buClr>
                  <a:srgbClr val="2DA2BF"/>
                </a:buClr>
                <a:buSzPct val="68000"/>
                <a:defRPr/>
              </a:pPr>
              <a:r>
                <a:rPr lang="zh-CN" altLang="en-US" sz="2000" b="1" smtClean="0">
                  <a:solidFill>
                    <a:srgbClr val="C00000"/>
                  </a:solidFill>
                  <a:latin typeface="Times New Roman" pitchFamily="18" charset="0"/>
                  <a:cs typeface="Times New Roman" pitchFamily="18" charset="0"/>
                </a:rPr>
                <a:t>土、散体间接测试</a:t>
              </a:r>
              <a:endParaRPr lang="en-US" altLang="zh-CN" sz="2000" b="1" smtClean="0">
                <a:solidFill>
                  <a:srgbClr val="C00000"/>
                </a:solidFill>
                <a:latin typeface="Times New Roman" pitchFamily="18" charset="0"/>
                <a:cs typeface="Times New Roman" pitchFamily="18" charset="0"/>
              </a:endParaRPr>
            </a:p>
          </p:txBody>
        </p:sp>
        <p:sp>
          <p:nvSpPr>
            <p:cNvPr id="21" name="矩形 20"/>
            <p:cNvSpPr/>
            <p:nvPr/>
          </p:nvSpPr>
          <p:spPr>
            <a:xfrm>
              <a:off x="3317466" y="4196586"/>
              <a:ext cx="1500198" cy="946926"/>
            </a:xfrm>
            <a:prstGeom prst="rect">
              <a:avLst/>
            </a:prstGeom>
          </p:spPr>
          <p:txBody>
            <a:bodyPr wrap="square">
              <a:spAutoFit/>
            </a:bodyPr>
            <a:lstStyle/>
            <a:p>
              <a:pPr marL="365760" lvl="0" indent="-256032">
                <a:lnSpc>
                  <a:spcPct val="145000"/>
                </a:lnSpc>
                <a:spcBef>
                  <a:spcPts val="400"/>
                </a:spcBef>
                <a:buClr>
                  <a:srgbClr val="2DA2BF"/>
                </a:buClr>
                <a:buSzPct val="68000"/>
                <a:defRPr/>
              </a:pPr>
              <a:r>
                <a:rPr lang="en-US" altLang="zh-CN" b="1" smtClean="0">
                  <a:solidFill>
                    <a:prstClr val="black"/>
                  </a:solidFill>
                  <a:latin typeface="Times New Roman" pitchFamily="18" charset="0"/>
                  <a:cs typeface="Times New Roman" pitchFamily="18" charset="0"/>
                </a:rPr>
                <a:t>Long</a:t>
              </a:r>
              <a:r>
                <a:rPr lang="zh-CN" altLang="en-US" b="1" smtClean="0">
                  <a:solidFill>
                    <a:prstClr val="black"/>
                  </a:solidFill>
                  <a:latin typeface="Times New Roman" pitchFamily="18" charset="0"/>
                  <a:cs typeface="Times New Roman" pitchFamily="18" charset="0"/>
                </a:rPr>
                <a:t>，</a:t>
              </a:r>
              <a:r>
                <a:rPr lang="en-US" altLang="zh-CN" b="1" smtClean="0">
                  <a:solidFill>
                    <a:prstClr val="black"/>
                  </a:solidFill>
                  <a:latin typeface="Times New Roman" pitchFamily="18" charset="0"/>
                  <a:cs typeface="Times New Roman" pitchFamily="18" charset="0"/>
                </a:rPr>
                <a:t>2004</a:t>
              </a:r>
            </a:p>
            <a:p>
              <a:pPr marL="365760" lvl="0" indent="-256032">
                <a:lnSpc>
                  <a:spcPct val="145000"/>
                </a:lnSpc>
                <a:spcBef>
                  <a:spcPts val="400"/>
                </a:spcBef>
                <a:buClr>
                  <a:srgbClr val="2DA2BF"/>
                </a:buClr>
                <a:buSzPct val="68000"/>
                <a:defRPr/>
              </a:pPr>
              <a:r>
                <a:rPr lang="zh-CN" altLang="en-US" b="1" smtClean="0">
                  <a:solidFill>
                    <a:prstClr val="black"/>
                  </a:solidFill>
                  <a:latin typeface="Times New Roman" pitchFamily="18" charset="0"/>
                  <a:cs typeface="Times New Roman" pitchFamily="18" charset="0"/>
                </a:rPr>
                <a:t>吴斌，</a:t>
              </a:r>
              <a:r>
                <a:rPr lang="en-US" altLang="zh-CN" b="1" smtClean="0">
                  <a:solidFill>
                    <a:prstClr val="black"/>
                  </a:solidFill>
                  <a:latin typeface="Times New Roman" pitchFamily="18" charset="0"/>
                  <a:cs typeface="Times New Roman" pitchFamily="18" charset="0"/>
                </a:rPr>
                <a:t>2006</a:t>
              </a:r>
            </a:p>
          </p:txBody>
        </p:sp>
        <p:sp>
          <p:nvSpPr>
            <p:cNvPr id="22" name="左大括号 21"/>
            <p:cNvSpPr/>
            <p:nvPr/>
          </p:nvSpPr>
          <p:spPr>
            <a:xfrm>
              <a:off x="3378644" y="4429132"/>
              <a:ext cx="142876" cy="595496"/>
            </a:xfrm>
            <a:prstGeom prst="leftBrace">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latin typeface="Times New Roman" pitchFamily="18" charset="0"/>
                <a:cs typeface="Times New Roman" pitchFamily="18" charset="0"/>
              </a:endParaRPr>
            </a:p>
          </p:txBody>
        </p:sp>
      </p:grpSp>
      <p:pic>
        <p:nvPicPr>
          <p:cNvPr id="14338" name="Picture 2" descr="C:\Documents and Settings\sarah\桌面\新建 Bitmap 图像.bmp"/>
          <p:cNvPicPr>
            <a:picLocks noChangeAspect="1" noChangeArrowheads="1"/>
          </p:cNvPicPr>
          <p:nvPr/>
        </p:nvPicPr>
        <p:blipFill>
          <a:blip r:embed="rId4" cstate="print"/>
          <a:srcRect/>
          <a:stretch>
            <a:fillRect/>
          </a:stretch>
        </p:blipFill>
        <p:spPr bwMode="auto">
          <a:xfrm>
            <a:off x="4860032" y="4797152"/>
            <a:ext cx="4320480" cy="2035345"/>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smtClean="0"/>
              <a:t>研究进展（</a:t>
            </a:r>
            <a:r>
              <a:rPr lang="en-US" altLang="zh-CN" smtClean="0">
                <a:latin typeface="Times New Roman" pitchFamily="18" charset="0"/>
                <a:cs typeface="Times New Roman" pitchFamily="18" charset="0"/>
              </a:rPr>
              <a:t>I</a:t>
            </a:r>
            <a:r>
              <a:rPr lang="zh-CN" altLang="en-US" smtClean="0"/>
              <a:t>）</a:t>
            </a:r>
            <a:endParaRPr lang="zh-CN" altLang="en-US"/>
          </a:p>
        </p:txBody>
      </p:sp>
      <p:sp>
        <p:nvSpPr>
          <p:cNvPr id="5" name="右箭头 4"/>
          <p:cNvSpPr/>
          <p:nvPr/>
        </p:nvSpPr>
        <p:spPr>
          <a:xfrm>
            <a:off x="3851920" y="5143512"/>
            <a:ext cx="1152128" cy="1071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5076056" y="4857760"/>
            <a:ext cx="2857488" cy="173959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zh-CN" altLang="en-US" sz="2400" b="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土、散体</a:t>
            </a:r>
            <a:endParaRPr lang="en-US" altLang="zh-CN" sz="2400" b="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r>
              <a:rPr lang="zh-CN" altLang="en-US" sz="2400" b="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非线性</a:t>
            </a:r>
            <a:endParaRPr lang="en-US" altLang="zh-CN" sz="2400" b="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r>
              <a:rPr lang="zh-CN" altLang="en-US" sz="2400" b="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波动、振动分析</a:t>
            </a:r>
            <a:endParaRPr lang="en-US" altLang="zh-CN" sz="2400" b="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r>
              <a:rPr lang="zh-CN" altLang="en-US" sz="2400" b="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系统化</a:t>
            </a:r>
            <a:endParaRPr lang="zh-CN" altLang="en-US"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pSp>
        <p:nvGrpSpPr>
          <p:cNvPr id="8" name="组合 7"/>
          <p:cNvGrpSpPr/>
          <p:nvPr/>
        </p:nvGrpSpPr>
        <p:grpSpPr>
          <a:xfrm>
            <a:off x="1475657" y="1000108"/>
            <a:ext cx="5882425" cy="3929066"/>
            <a:chOff x="600232" y="1071546"/>
            <a:chExt cx="4686148" cy="3929066"/>
          </a:xfrm>
        </p:grpSpPr>
        <p:graphicFrame>
          <p:nvGraphicFramePr>
            <p:cNvPr id="4" name="图示 3"/>
            <p:cNvGraphicFramePr/>
            <p:nvPr/>
          </p:nvGraphicFramePr>
          <p:xfrm>
            <a:off x="1214414" y="1071546"/>
            <a:ext cx="4071966" cy="3929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rot="16200000">
              <a:off x="-548682" y="2649088"/>
              <a:ext cx="2714644" cy="41681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28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信号分析</a:t>
              </a:r>
              <a:endParaRPr lang="zh-CN" altLang="en-US" sz="2800"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grpSp>
      <p:sp>
        <p:nvSpPr>
          <p:cNvPr id="10" name="TextBox 9"/>
          <p:cNvSpPr txBox="1"/>
          <p:nvPr/>
        </p:nvSpPr>
        <p:spPr>
          <a:xfrm>
            <a:off x="1403648" y="5143512"/>
            <a:ext cx="2357454" cy="1200329"/>
          </a:xfrm>
          <a:prstGeom prst="rect">
            <a:avLst/>
          </a:prstGeom>
        </p:spPr>
        <p:style>
          <a:lnRef idx="2">
            <a:schemeClr val="dk1"/>
          </a:lnRef>
          <a:fillRef idx="1003">
            <a:schemeClr val="lt2"/>
          </a:fillRef>
          <a:effectRef idx="0">
            <a:schemeClr val="dk1"/>
          </a:effectRef>
          <a:fontRef idx="minor">
            <a:schemeClr val="dk1"/>
          </a:fontRef>
        </p:style>
        <p:txBody>
          <a:bodyPr wrap="square" rtlCol="0">
            <a:spAutoFit/>
          </a:bodyPr>
          <a:lstStyle/>
          <a:p>
            <a:r>
              <a:rPr lang="zh-CN" altLang="en-US" sz="2400" b="1" smtClean="0"/>
              <a:t>土、散体工作少</a:t>
            </a:r>
            <a:endParaRPr lang="en-US" altLang="zh-CN" sz="2400" b="1" smtClean="0"/>
          </a:p>
          <a:p>
            <a:r>
              <a:rPr lang="zh-CN" altLang="en-US" sz="2400" b="1" smtClean="0"/>
              <a:t>直接测试困难</a:t>
            </a:r>
            <a:endParaRPr lang="en-US" altLang="zh-CN" sz="2400" b="1" smtClean="0"/>
          </a:p>
          <a:p>
            <a:r>
              <a:rPr lang="zh-CN" altLang="en-US" sz="2400" b="1" smtClean="0"/>
              <a:t>结果分析</a:t>
            </a:r>
            <a:endParaRPr lang="en-US" altLang="zh-CN" sz="2400" b="1" smtClean="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行云流水">
      <a:fillStyleLst>
        <a:solidFill>
          <a:schemeClr val="phClr"/>
        </a:solidFill>
        <a:gradFill rotWithShape="1">
          <a:gsLst>
            <a:gs pos="0">
              <a:schemeClr val="phClr">
                <a:tint val="90000"/>
                <a:satMod val="130000"/>
              </a:schemeClr>
            </a:gs>
            <a:gs pos="50000">
              <a:schemeClr val="phClr">
                <a:tint val="45000"/>
                <a:satMod val="220000"/>
              </a:schemeClr>
            </a:gs>
            <a:gs pos="100000">
              <a:schemeClr val="phClr">
                <a:tint val="90000"/>
                <a:satMod val="130000"/>
              </a:schemeClr>
            </a:gs>
          </a:gsLst>
          <a:lin ang="5400000" scaled="1"/>
        </a:gradFill>
        <a:gradFill rotWithShape="1">
          <a:gsLst>
            <a:gs pos="0">
              <a:schemeClr val="phClr">
                <a:tint val="100000"/>
                <a:shade val="90000"/>
                <a:hueMod val="100000"/>
                <a:satMod val="200000"/>
              </a:schemeClr>
            </a:gs>
            <a:gs pos="50000">
              <a:schemeClr val="phClr">
                <a:tint val="100000"/>
                <a:shade val="60000"/>
                <a:hueMod val="100000"/>
                <a:satMod val="180000"/>
              </a:schemeClr>
            </a:gs>
            <a:gs pos="100000">
              <a:schemeClr val="phClr">
                <a:tint val="100000"/>
                <a:shade val="90000"/>
                <a:hueMod val="100000"/>
                <a:satMod val="200000"/>
              </a:schemeClr>
            </a:gs>
          </a:gsLst>
          <a:lin ang="540000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50600">
              <a:schemeClr val="phClr">
                <a:alpha val="40000"/>
              </a:schemeClr>
            </a:glow>
          </a:effectLst>
        </a:effectStyle>
        <a:effectStyle>
          <a:effectLst>
            <a:glow rad="101600">
              <a:schemeClr val="phClr">
                <a:alpha val="60000"/>
              </a:schemeClr>
            </a:glow>
          </a:effectLst>
          <a:scene3d>
            <a:camera prst="isometricLeftDown" fov="0">
              <a:rot lat="0" lon="0" rev="0"/>
            </a:camera>
            <a:lightRig rig="harsh" dir="tl">
              <a:rot lat="0" lon="0" rev="14280000"/>
            </a:lightRig>
          </a:scene3d>
          <a:sp3d prstMaterial="flat">
            <a:bevelT w="38100" h="50800" prst="softRound"/>
          </a:sp3d>
        </a:effectStyle>
        <a:effectStyle>
          <a:effectLst>
            <a:glow>
              <a:schemeClr val="phClr"/>
            </a:glow>
          </a:effectLst>
          <a:scene3d>
            <a:camera prst="isometricLeftDown">
              <a:rot lat="0" lon="0" rev="0"/>
            </a:camera>
            <a:lightRig rig="harsh" dir="tl">
              <a:rot lat="0" lon="0" rev="14280000"/>
            </a:lightRig>
          </a:scene3d>
          <a:sp3d extrusionH="63500" contourW="38100" prstMaterial="flat">
            <a:bevelT w="50800" h="63500" prst="softRound"/>
            <a:contourClr>
              <a:schemeClr val="phClr">
                <a:tint val="5"/>
                <a:satMod val="13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4439</TotalTime>
  <Words>4939</Words>
  <Application>Microsoft Office PowerPoint</Application>
  <PresentationFormat>全屏显示(4:3)</PresentationFormat>
  <Paragraphs>491</Paragraphs>
  <Slides>29</Slides>
  <Notes>29</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29</vt:i4>
      </vt:variant>
    </vt:vector>
  </HeadingPairs>
  <TitlesOfParts>
    <vt:vector size="31" baseType="lpstr">
      <vt:lpstr>聚合</vt:lpstr>
      <vt:lpstr>Visio</vt:lpstr>
      <vt:lpstr>地质体材料及其断裂性能的实验研究</vt:lpstr>
      <vt:lpstr>报告内容</vt:lpstr>
      <vt:lpstr>研究背景</vt:lpstr>
      <vt:lpstr>研究背景</vt:lpstr>
      <vt:lpstr>报告内容</vt:lpstr>
      <vt:lpstr>PowerPoint 演示文稿</vt:lpstr>
      <vt:lpstr>研究进展（I）</vt:lpstr>
      <vt:lpstr>研究进展（I） —超声波方法</vt:lpstr>
      <vt:lpstr>研究进展（I）</vt:lpstr>
      <vt:lpstr>研究进展（II） —岩石断裂实验研究现状</vt:lpstr>
      <vt:lpstr>研究进展（II） —岩石断裂方法之声发射（AE）</vt:lpstr>
      <vt:lpstr>研究进展（II）  —岩石断裂方法之DIC/DSCM</vt:lpstr>
      <vt:lpstr>研究进展（II）  —岩石断裂方法之焦散线方法</vt:lpstr>
      <vt:lpstr>研究进展（II） —土的变形局部化</vt:lpstr>
      <vt:lpstr>研究进展（II） —土的变形局部化</vt:lpstr>
      <vt:lpstr>研究进展（II） —土的断裂</vt:lpstr>
      <vt:lpstr>报告内容</vt:lpstr>
      <vt:lpstr>研究内容</vt:lpstr>
      <vt:lpstr>研究内容（I） 超声波方法用于材料性能的测试</vt:lpstr>
      <vt:lpstr>研究内容（ II）  地质体材料断裂</vt:lpstr>
      <vt:lpstr>研究内容（ II）  地质体材料断裂</vt:lpstr>
      <vt:lpstr>研究计划</vt:lpstr>
      <vt:lpstr>报告内容</vt:lpstr>
      <vt:lpstr>预期创新点和成果</vt:lpstr>
      <vt:lpstr>报告内容</vt:lpstr>
      <vt:lpstr>初步成果（I）</vt:lpstr>
      <vt:lpstr>初步成果（II）</vt:lpstr>
      <vt:lpstr>初步成果（III）</vt:lpstr>
      <vt:lpstr>发表文章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地质体材料及结构性能实验研究</dc:title>
  <cp:lastModifiedBy>cjl</cp:lastModifiedBy>
  <cp:revision>325</cp:revision>
  <dcterms:modified xsi:type="dcterms:W3CDTF">2014-04-23T03:36:07Z</dcterms:modified>
</cp:coreProperties>
</file>